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544" r:id="rId2"/>
    <p:sldId id="539" r:id="rId3"/>
    <p:sldId id="523" r:id="rId4"/>
    <p:sldId id="535" r:id="rId5"/>
    <p:sldId id="545" r:id="rId6"/>
    <p:sldId id="540" r:id="rId7"/>
    <p:sldId id="546" r:id="rId8"/>
    <p:sldId id="547" r:id="rId9"/>
    <p:sldId id="549" r:id="rId10"/>
    <p:sldId id="550" r:id="rId11"/>
    <p:sldId id="551" r:id="rId12"/>
    <p:sldId id="541" r:id="rId13"/>
    <p:sldId id="548" r:id="rId14"/>
    <p:sldId id="542" r:id="rId15"/>
    <p:sldId id="552" r:id="rId16"/>
    <p:sldId id="553" r:id="rId17"/>
    <p:sldId id="554" r:id="rId18"/>
    <p:sldId id="532" r:id="rId19"/>
    <p:sldId id="555" r:id="rId20"/>
    <p:sldId id="556" r:id="rId21"/>
    <p:sldId id="543" r:id="rId22"/>
    <p:sldId id="531" r:id="rId23"/>
    <p:sldId id="510" r:id="rId24"/>
    <p:sldId id="534" r:id="rId25"/>
    <p:sldId id="508" r:id="rId26"/>
    <p:sldId id="512" r:id="rId27"/>
    <p:sldId id="536" r:id="rId28"/>
    <p:sldId id="529" r:id="rId29"/>
    <p:sldId id="515" r:id="rId30"/>
    <p:sldId id="514" r:id="rId31"/>
    <p:sldId id="537" r:id="rId32"/>
    <p:sldId id="301" r:id="rId33"/>
    <p:sldId id="298" r:id="rId34"/>
    <p:sldId id="300" r:id="rId35"/>
    <p:sldId id="35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微软雅黑" panose="020B0503020204020204" pitchFamily="34" charset="-122"/>
      <p:regular r:id="rId48"/>
      <p:bold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0E6"/>
    <a:srgbClr val="79B0B7"/>
    <a:srgbClr val="87C1C7"/>
    <a:srgbClr val="72B7BE"/>
    <a:srgbClr val="6CC4C4"/>
    <a:srgbClr val="FF9812"/>
    <a:srgbClr val="333561"/>
    <a:srgbClr val="FD270E"/>
    <a:srgbClr val="F26C4F"/>
    <a:srgbClr val="1B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CACE2-A4F5-4B6F-9643-2355402588B4}" v="121" dt="2023-12-26T04:30:36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3" y="57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C6ECACE2-A4F5-4B6F-9643-2355402588B4}"/>
    <pc:docChg chg="undo redo custSel addSld delSld modSld sldOrd">
      <pc:chgData name="星榜 阮" userId="28304402c46bfd64" providerId="LiveId" clId="{C6ECACE2-A4F5-4B6F-9643-2355402588B4}" dt="2023-12-26T04:30:50.345" v="1137" actId="20577"/>
      <pc:docMkLst>
        <pc:docMk/>
      </pc:docMkLst>
      <pc:sldChg chg="modSp">
        <pc:chgData name="星榜 阮" userId="28304402c46bfd64" providerId="LiveId" clId="{C6ECACE2-A4F5-4B6F-9643-2355402588B4}" dt="2023-12-26T04:19:38.499" v="843" actId="1076"/>
        <pc:sldMkLst>
          <pc:docMk/>
          <pc:sldMk cId="0" sldId="298"/>
        </pc:sldMkLst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0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1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19:38.499" v="843" actId="1076"/>
          <ac:grpSpMkLst>
            <pc:docMk/>
            <pc:sldMk cId="0" sldId="298"/>
            <ac:grpSpMk id="439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6:13:30.244" v="431" actId="1076"/>
        <pc:sldMkLst>
          <pc:docMk/>
          <pc:sldMk cId="0" sldId="301"/>
        </pc:sldMkLst>
        <pc:grpChg chg="mod">
          <ac:chgData name="星榜 阮" userId="28304402c46bfd64" providerId="LiveId" clId="{C6ECACE2-A4F5-4B6F-9643-2355402588B4}" dt="2023-12-25T06:13:30.244" v="431" actId="1076"/>
          <ac:grpSpMkLst>
            <pc:docMk/>
            <pc:sldMk cId="0" sldId="301"/>
            <ac:grpSpMk id="376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5:59:28.696" v="209" actId="1076"/>
        <pc:sldMkLst>
          <pc:docMk/>
          <pc:sldMk cId="0" sldId="523"/>
        </pc:sldMkLst>
        <pc:spChg chg="mod">
          <ac:chgData name="星榜 阮" userId="28304402c46bfd64" providerId="LiveId" clId="{C6ECACE2-A4F5-4B6F-9643-2355402588B4}" dt="2023-12-25T05:59:28.696" v="209" actId="1076"/>
          <ac:spMkLst>
            <pc:docMk/>
            <pc:sldMk cId="0" sldId="523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5T06:04:11.541" v="314"/>
        <pc:sldMkLst>
          <pc:docMk/>
          <pc:sldMk cId="0" sldId="531"/>
        </pc:sldMkLst>
      </pc:sldChg>
      <pc:sldChg chg="modSp mod ord">
        <pc:chgData name="星榜 阮" userId="28304402c46bfd64" providerId="LiveId" clId="{C6ECACE2-A4F5-4B6F-9643-2355402588B4}" dt="2023-12-26T04:27:08.373" v="1047" actId="1076"/>
        <pc:sldMkLst>
          <pc:docMk/>
          <pc:sldMk cId="0" sldId="532"/>
        </pc:sldMkLst>
        <pc:spChg chg="mod">
          <ac:chgData name="星榜 阮" userId="28304402c46bfd64" providerId="LiveId" clId="{C6ECACE2-A4F5-4B6F-9643-2355402588B4}" dt="2023-12-26T04:25:16.723" v="1030" actId="20577"/>
          <ac:spMkLst>
            <pc:docMk/>
            <pc:sldMk cId="0" sldId="532"/>
            <ac:spMk id="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21.930" v="979" actId="14100"/>
          <ac:spMkLst>
            <pc:docMk/>
            <pc:sldMk cId="0" sldId="532"/>
            <ac:spMk id="1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18.577" v="996" actId="14100"/>
          <ac:spMkLst>
            <pc:docMk/>
            <pc:sldMk cId="0" sldId="532"/>
            <ac:spMk id="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08.373" v="1047" actId="1076"/>
          <ac:spMkLst>
            <pc:docMk/>
            <pc:sldMk cId="0" sldId="532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58.934" v="1046" actId="1076"/>
          <ac:spMkLst>
            <pc:docMk/>
            <pc:sldMk cId="0" sldId="532"/>
            <ac:spMk id="2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59.925" v="1012" actId="1076"/>
          <ac:spMkLst>
            <pc:docMk/>
            <pc:sldMk cId="0" sldId="532"/>
            <ac:spMk id="2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5:08.012" v="1014" actId="1076"/>
          <ac:spMkLst>
            <pc:docMk/>
            <pc:sldMk cId="0" sldId="532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11.597" v="977" actId="20577"/>
          <ac:spMkLst>
            <pc:docMk/>
            <pc:sldMk cId="0" sldId="532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09.572" v="1041" actId="14100"/>
          <ac:spMkLst>
            <pc:docMk/>
            <pc:sldMk cId="0" sldId="532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43.871" v="1044" actId="1076"/>
          <ac:spMkLst>
            <pc:docMk/>
            <pc:sldMk cId="0" sldId="532"/>
            <ac:spMk id="3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07.250" v="964" actId="20577"/>
          <ac:spMkLst>
            <pc:docMk/>
            <pc:sldMk cId="0" sldId="532"/>
            <ac:spMk id="38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27:08.373" v="1047" actId="1076"/>
          <ac:grpSpMkLst>
            <pc:docMk/>
            <pc:sldMk cId="0" sldId="532"/>
            <ac:grpSpMk id="18" creationId="{00000000-0000-0000-0000-000000000000}"/>
          </ac:grpSpMkLst>
        </pc:grpChg>
        <pc:grpChg chg="mod">
          <ac:chgData name="星榜 阮" userId="28304402c46bfd64" providerId="LiveId" clId="{C6ECACE2-A4F5-4B6F-9643-2355402588B4}" dt="2023-12-26T04:24:59.925" v="1012" actId="1076"/>
          <ac:grpSpMkLst>
            <pc:docMk/>
            <pc:sldMk cId="0" sldId="532"/>
            <ac:grpSpMk id="23" creationId="{00000000-0000-0000-0000-000000000000}"/>
          </ac:grpSpMkLst>
        </pc:grpChg>
      </pc:sldChg>
      <pc:sldChg chg="addSp delSp modSp mod">
        <pc:chgData name="星榜 阮" userId="28304402c46bfd64" providerId="LiveId" clId="{C6ECACE2-A4F5-4B6F-9643-2355402588B4}" dt="2023-12-25T06:03:56.809" v="310" actId="1076"/>
        <pc:sldMkLst>
          <pc:docMk/>
          <pc:sldMk cId="0" sldId="535"/>
        </pc:sldMkLst>
        <pc:spChg chg="add mod">
          <ac:chgData name="星榜 阮" userId="28304402c46bfd64" providerId="LiveId" clId="{C6ECACE2-A4F5-4B6F-9643-2355402588B4}" dt="2023-12-25T06:02:04.421" v="285" actId="767"/>
          <ac:spMkLst>
            <pc:docMk/>
            <pc:sldMk cId="0" sldId="535"/>
            <ac:spMk id="2" creationId="{DC48F7FB-A41B-5357-9313-6F1C0C5817C2}"/>
          </ac:spMkLst>
        </pc:spChg>
        <pc:spChg chg="mod ord">
          <ac:chgData name="星榜 阮" userId="28304402c46bfd64" providerId="LiveId" clId="{C6ECACE2-A4F5-4B6F-9643-2355402588B4}" dt="2023-12-25T06:03:56.809" v="310" actId="1076"/>
          <ac:spMkLst>
            <pc:docMk/>
            <pc:sldMk cId="0" sldId="535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4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44.003" v="308" actId="1076"/>
          <ac:spMkLst>
            <pc:docMk/>
            <pc:sldMk cId="0" sldId="535"/>
            <ac:spMk id="49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02.555" v="212" actId="478"/>
          <ac:spMkLst>
            <pc:docMk/>
            <pc:sldMk cId="0" sldId="535"/>
            <ac:spMk id="5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36.253" v="306" actId="1076"/>
          <ac:spMkLst>
            <pc:docMk/>
            <pc:sldMk cId="0" sldId="535"/>
            <ac:spMk id="51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5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1:41.032" v="283" actId="14100"/>
          <ac:spMkLst>
            <pc:docMk/>
            <pc:sldMk cId="0" sldId="535"/>
            <ac:spMk id="53" creationId="{00000000-0000-0000-0000-000000000000}"/>
          </ac:spMkLst>
        </pc:spChg>
        <pc:grpChg chg="del">
          <ac:chgData name="星榜 阮" userId="28304402c46bfd64" providerId="LiveId" clId="{C6ECACE2-A4F5-4B6F-9643-2355402588B4}" dt="2023-12-25T06:01:51.293" v="284" actId="478"/>
          <ac:grpSpMkLst>
            <pc:docMk/>
            <pc:sldMk cId="0" sldId="535"/>
            <ac:grpSpMk id="43" creationId="{00000000-0000-0000-0000-000000000000}"/>
          </ac:grpSpMkLst>
        </pc:grpChg>
        <pc:grpChg chg="del">
          <ac:chgData name="星榜 阮" userId="28304402c46bfd64" providerId="LiveId" clId="{C6ECACE2-A4F5-4B6F-9643-2355402588B4}" dt="2023-12-25T06:00:38.736" v="229" actId="478"/>
          <ac:grpSpMkLst>
            <pc:docMk/>
            <pc:sldMk cId="0" sldId="535"/>
            <ac:grpSpMk id="46" creationId="{00000000-0000-0000-0000-000000000000}"/>
          </ac:grpSpMkLst>
        </pc:grpChg>
      </pc:sldChg>
      <pc:sldChg chg="addSp modSp mod">
        <pc:chgData name="星榜 阮" userId="28304402c46bfd64" providerId="LiveId" clId="{C6ECACE2-A4F5-4B6F-9643-2355402588B4}" dt="2023-12-26T04:22:33.264" v="919" actId="20577"/>
        <pc:sldMkLst>
          <pc:docMk/>
          <pc:sldMk cId="0" sldId="539"/>
        </pc:sldMkLst>
        <pc:spChg chg="add mod">
          <ac:chgData name="星榜 阮" userId="28304402c46bfd64" providerId="LiveId" clId="{C6ECACE2-A4F5-4B6F-9643-2355402588B4}" dt="2023-12-26T04:22:18.319" v="898" actId="20577"/>
          <ac:spMkLst>
            <pc:docMk/>
            <pc:sldMk cId="0" sldId="539"/>
            <ac:spMk id="2" creationId="{C7E3F08C-CDCB-414E-78AA-3AA36840799A}"/>
          </ac:spMkLst>
        </pc:spChg>
        <pc:spChg chg="add mod">
          <ac:chgData name="星榜 阮" userId="28304402c46bfd64" providerId="LiveId" clId="{C6ECACE2-A4F5-4B6F-9643-2355402588B4}" dt="2023-12-26T04:22:30.355" v="917" actId="20577"/>
          <ac:spMkLst>
            <pc:docMk/>
            <pc:sldMk cId="0" sldId="539"/>
            <ac:spMk id="3" creationId="{B8040784-649A-7054-6FA5-DA96B0A4F801}"/>
          </ac:spMkLst>
        </pc:spChg>
        <pc:spChg chg="add mod">
          <ac:chgData name="星榜 阮" userId="28304402c46bfd64" providerId="LiveId" clId="{C6ECACE2-A4F5-4B6F-9643-2355402588B4}" dt="2023-12-26T04:22:09.536" v="875" actId="20577"/>
          <ac:spMkLst>
            <pc:docMk/>
            <pc:sldMk cId="0" sldId="539"/>
            <ac:spMk id="4" creationId="{64B64C5E-4E0A-8166-7D73-E873362E30C0}"/>
          </ac:spMkLst>
        </pc:spChg>
        <pc:spChg chg="add mod">
          <ac:chgData name="星榜 阮" userId="28304402c46bfd64" providerId="LiveId" clId="{C6ECACE2-A4F5-4B6F-9643-2355402588B4}" dt="2023-12-26T04:22:33.264" v="919" actId="20577"/>
          <ac:spMkLst>
            <pc:docMk/>
            <pc:sldMk cId="0" sldId="539"/>
            <ac:spMk id="5" creationId="{B5340CBD-54A9-6218-B633-16E34A0B252C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9" creationId="{00000000-0000-0000-0000-000000000000}"/>
          </ac:spMkLst>
        </pc:spChg>
      </pc:sldChg>
      <pc:sldChg chg="addSp delSp modSp mod ord">
        <pc:chgData name="星榜 阮" userId="28304402c46bfd64" providerId="LiveId" clId="{C6ECACE2-A4F5-4B6F-9643-2355402588B4}" dt="2023-12-25T06:19:13.568" v="445" actId="20578"/>
        <pc:sldMkLst>
          <pc:docMk/>
          <pc:sldMk cId="0" sldId="540"/>
        </pc:sldMkLst>
        <pc:spChg chg="add mod">
          <ac:chgData name="星榜 阮" userId="28304402c46bfd64" providerId="LiveId" clId="{C6ECACE2-A4F5-4B6F-9643-2355402588B4}" dt="2023-12-25T06:10:55.181" v="427" actId="20577"/>
          <ac:spMkLst>
            <pc:docMk/>
            <pc:sldMk cId="0" sldId="540"/>
            <ac:spMk id="2" creationId="{8C97F34F-FE1B-3113-6850-7A9B3B9B1AA5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4" creationId="{CA79F70A-B7D6-A2F9-B7C4-65E5D9F263F0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5" creationId="{48BDE752-FDB0-6F21-99E9-84BA54359E21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6" creationId="{F179F18F-5892-9533-1B3A-8DF5E37FE24E}"/>
          </ac:spMkLst>
        </pc:spChg>
        <pc:spChg chg="del mod">
          <ac:chgData name="星榜 阮" userId="28304402c46bfd64" providerId="LiveId" clId="{C6ECACE2-A4F5-4B6F-9643-2355402588B4}" dt="2023-12-25T06:10:51.191" v="420" actId="478"/>
          <ac:spMkLst>
            <pc:docMk/>
            <pc:sldMk cId="0" sldId="540"/>
            <ac:spMk id="118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8:07.087" v="432"/>
          <ac:grpSpMkLst>
            <pc:docMk/>
            <pc:sldMk cId="0" sldId="540"/>
            <ac:grpSpMk id="3" creationId="{34BC5866-83E1-42CC-3438-F9BF36726174}"/>
          </ac:grpSpMkLst>
        </pc:grpChg>
      </pc:sldChg>
      <pc:sldChg chg="modSp mod ord">
        <pc:chgData name="星榜 阮" userId="28304402c46bfd64" providerId="LiveId" clId="{C6ECACE2-A4F5-4B6F-9643-2355402588B4}" dt="2023-12-26T03:52:52.902" v="694" actId="20577"/>
        <pc:sldMkLst>
          <pc:docMk/>
          <pc:sldMk cId="0" sldId="541"/>
        </pc:sldMkLst>
        <pc:spChg chg="mod">
          <ac:chgData name="星榜 阮" userId="28304402c46bfd64" providerId="LiveId" clId="{C6ECACE2-A4F5-4B6F-9643-2355402588B4}" dt="2023-12-26T03:52:52.902" v="694" actId="20577"/>
          <ac:spMkLst>
            <pc:docMk/>
            <pc:sldMk cId="0" sldId="541"/>
            <ac:spMk id="118" creationId="{00000000-0000-0000-0000-000000000000}"/>
          </ac:spMkLst>
        </pc:spChg>
      </pc:sldChg>
      <pc:sldChg chg="modSp mod ord">
        <pc:chgData name="星榜 阮" userId="28304402c46bfd64" providerId="LiveId" clId="{C6ECACE2-A4F5-4B6F-9643-2355402588B4}" dt="2023-12-26T04:10:57.033" v="778" actId="20577"/>
        <pc:sldMkLst>
          <pc:docMk/>
          <pc:sldMk cId="0" sldId="542"/>
        </pc:sldMkLst>
        <pc:spChg chg="mod">
          <ac:chgData name="星榜 阮" userId="28304402c46bfd64" providerId="LiveId" clId="{C6ECACE2-A4F5-4B6F-9643-2355402588B4}" dt="2023-12-26T04:10:57.033" v="778" actId="20577"/>
          <ac:spMkLst>
            <pc:docMk/>
            <pc:sldMk cId="0" sldId="542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6T04:11:04.753" v="780"/>
        <pc:sldMkLst>
          <pc:docMk/>
          <pc:sldMk cId="0" sldId="543"/>
        </pc:sldMkLst>
      </pc:sldChg>
      <pc:sldChg chg="delSp modSp mod">
        <pc:chgData name="星榜 阮" userId="28304402c46bfd64" providerId="LiveId" clId="{C6ECACE2-A4F5-4B6F-9643-2355402588B4}" dt="2023-12-25T05:46:10.042" v="116" actId="478"/>
        <pc:sldMkLst>
          <pc:docMk/>
          <pc:sldMk cId="0" sldId="544"/>
        </pc:sldMkLst>
        <pc:spChg chg="mod">
          <ac:chgData name="星榜 阮" userId="28304402c46bfd64" providerId="LiveId" clId="{C6ECACE2-A4F5-4B6F-9643-2355402588B4}" dt="2023-12-25T05:45:13.091" v="30" actId="20577"/>
          <ac:spMkLst>
            <pc:docMk/>
            <pc:sldMk cId="0" sldId="544"/>
            <ac:spMk id="448" creationId="{00000000-0000-0000-0000-000000000000}"/>
          </ac:spMkLst>
        </pc:spChg>
        <pc:spChg chg="mod">
          <ac:chgData name="星榜 阮" userId="28304402c46bfd64" providerId="LiveId" clId="{C6ECACE2-A4F5-4B6F-9643-2355402588B4}" dt="2023-12-25T05:46:05.043" v="115" actId="20577"/>
          <ac:spMkLst>
            <pc:docMk/>
            <pc:sldMk cId="0" sldId="544"/>
            <ac:spMk id="450" creationId="{00000000-0000-0000-0000-000000000000}"/>
          </ac:spMkLst>
        </pc:spChg>
        <pc:grpChg chg="del">
          <ac:chgData name="星榜 阮" userId="28304402c46bfd64" providerId="LiveId" clId="{C6ECACE2-A4F5-4B6F-9643-2355402588B4}" dt="2023-12-25T05:46:10.042" v="116" actId="478"/>
          <ac:grpSpMkLst>
            <pc:docMk/>
            <pc:sldMk cId="0" sldId="544"/>
            <ac:grpSpMk id="62" creationId="{00000000-0000-0000-0000-000000000000}"/>
          </ac:grpSpMkLst>
        </pc:grpChg>
      </pc:sldChg>
      <pc:sldChg chg="addSp delSp modSp add mod">
        <pc:chgData name="星榜 阮" userId="28304402c46bfd64" providerId="LiveId" clId="{C6ECACE2-A4F5-4B6F-9643-2355402588B4}" dt="2023-12-25T06:10:15.454" v="411" actId="1076"/>
        <pc:sldMkLst>
          <pc:docMk/>
          <pc:sldMk cId="1456536012" sldId="545"/>
        </pc:sldMkLst>
        <pc:spChg chg="add mod">
          <ac:chgData name="星榜 阮" userId="28304402c46bfd64" providerId="LiveId" clId="{C6ECACE2-A4F5-4B6F-9643-2355402588B4}" dt="2023-12-25T06:05:17.373" v="321"/>
          <ac:spMkLst>
            <pc:docMk/>
            <pc:sldMk cId="1456536012" sldId="545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5T06:09:49.647" v="407" actId="1076"/>
          <ac:spMkLst>
            <pc:docMk/>
            <pc:sldMk cId="1456536012" sldId="545"/>
            <ac:spMk id="3" creationId="{C752FE30-B069-3BAC-C888-C31EB5EA032B}"/>
          </ac:spMkLst>
        </pc:spChg>
        <pc:spChg chg="add mod">
          <ac:chgData name="星榜 阮" userId="28304402c46bfd64" providerId="LiveId" clId="{C6ECACE2-A4F5-4B6F-9643-2355402588B4}" dt="2023-12-25T06:10:15.454" v="411" actId="1076"/>
          <ac:spMkLst>
            <pc:docMk/>
            <pc:sldMk cId="1456536012" sldId="545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7:16.957" v="377" actId="1076"/>
          <ac:spMkLst>
            <pc:docMk/>
            <pc:sldMk cId="1456536012" sldId="545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9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1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5:40.810" v="328" actId="478"/>
          <ac:spMkLst>
            <pc:docMk/>
            <pc:sldMk cId="1456536012" sldId="545"/>
            <ac:spMk id="42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5:17.053" v="320" actId="478"/>
          <ac:spMkLst>
            <pc:docMk/>
            <pc:sldMk cId="1456536012" sldId="545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5:21.132" v="323" actId="20577"/>
          <ac:spMkLst>
            <pc:docMk/>
            <pc:sldMk cId="1456536012" sldId="545"/>
            <ac:spMk id="45" creationId="{00000000-0000-0000-0000-000000000000}"/>
          </ac:spMkLst>
        </pc:spChg>
        <pc:graphicFrameChg chg="add del mod">
          <ac:chgData name="星榜 阮" userId="28304402c46bfd64" providerId="LiveId" clId="{C6ECACE2-A4F5-4B6F-9643-2355402588B4}" dt="2023-12-25T06:05:40.810" v="328" actId="478"/>
          <ac:graphicFrameMkLst>
            <pc:docMk/>
            <pc:sldMk cId="1456536012" sldId="545"/>
            <ac:graphicFrameMk id="28" creationId="{00000000-0000-0000-0000-000000000000}"/>
          </ac:graphicFrameMkLst>
        </pc:graphicFrameChg>
      </pc:sldChg>
      <pc:sldChg chg="addSp delSp modSp add mod">
        <pc:chgData name="星榜 阮" userId="28304402c46bfd64" providerId="LiveId" clId="{C6ECACE2-A4F5-4B6F-9643-2355402588B4}" dt="2023-12-26T03:41:21.590" v="475" actId="20577"/>
        <pc:sldMkLst>
          <pc:docMk/>
          <pc:sldMk cId="1996266548" sldId="546"/>
        </pc:sldMkLst>
        <pc:spChg chg="mod">
          <ac:chgData name="星榜 阮" userId="28304402c46bfd64" providerId="LiveId" clId="{C6ECACE2-A4F5-4B6F-9643-2355402588B4}" dt="2023-12-25T06:18:18.336" v="439" actId="20577"/>
          <ac:spMkLst>
            <pc:docMk/>
            <pc:sldMk cId="1996266548" sldId="546"/>
            <ac:spMk id="2" creationId="{90747445-05B2-D7A4-978C-66A21A1DA8A3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" creationId="{C752FE30-B069-3BAC-C888-C31EB5EA032B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8" creationId="{20268827-459C-6E9B-762F-FFC7E6DCCE3C}"/>
          </ac:spMkLst>
        </pc:spChg>
        <pc:spChg chg="add 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5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6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7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8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9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0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1" creationId="{00000000-0000-0000-0000-000000000000}"/>
          </ac:spMkLst>
        </pc:spChg>
        <pc:spChg chg="mod">
          <ac:chgData name="星榜 阮" userId="28304402c46bfd64" providerId="LiveId" clId="{C6ECACE2-A4F5-4B6F-9643-2355402588B4}" dt="2023-12-26T03:41:21.590" v="475" actId="20577"/>
          <ac:spMkLst>
            <pc:docMk/>
            <pc:sldMk cId="1996266548" sldId="546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9:58.065" v="472" actId="14100"/>
          <ac:grpSpMkLst>
            <pc:docMk/>
            <pc:sldMk cId="1996266548" sldId="546"/>
            <ac:grpSpMk id="5" creationId="{0AB7BA2F-0AAD-C6DF-A7B7-1DBE753029A3}"/>
          </ac:grpSpMkLst>
        </pc:grpChg>
        <pc:picChg chg="add mod">
          <ac:chgData name="星榜 阮" userId="28304402c46bfd64" providerId="LiveId" clId="{C6ECACE2-A4F5-4B6F-9643-2355402588B4}" dt="2023-12-25T06:20:04.399" v="473" actId="14100"/>
          <ac:picMkLst>
            <pc:docMk/>
            <pc:sldMk cId="1996266548" sldId="546"/>
            <ac:picMk id="1026" creationId="{611273F9-848F-B4B8-8F4B-611F9990EBB7}"/>
          </ac:picMkLst>
        </pc:picChg>
      </pc:sldChg>
      <pc:sldChg chg="addSp delSp modSp add mod">
        <pc:chgData name="星榜 阮" userId="28304402c46bfd64" providerId="LiveId" clId="{C6ECACE2-A4F5-4B6F-9643-2355402588B4}" dt="2023-12-26T03:49:30.920" v="652" actId="20577"/>
        <pc:sldMkLst>
          <pc:docMk/>
          <pc:sldMk cId="2548012824" sldId="547"/>
        </pc:sldMkLst>
        <pc:spChg chg="mod">
          <ac:chgData name="星榜 阮" userId="28304402c46bfd64" providerId="LiveId" clId="{C6ECACE2-A4F5-4B6F-9643-2355402588B4}" dt="2023-12-26T03:49:30.920" v="652" actId="20577"/>
          <ac:spMkLst>
            <pc:docMk/>
            <pc:sldMk cId="2548012824" sldId="547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44:51.755" v="522" actId="1076"/>
          <ac:spMkLst>
            <pc:docMk/>
            <pc:sldMk cId="2548012824" sldId="547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4:09.538" v="507" actId="20577"/>
          <ac:spMkLst>
            <pc:docMk/>
            <pc:sldMk cId="2548012824" sldId="547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0" creationId="{09704FEC-D46E-8A24-8185-0096DFEDAD5F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1" creationId="{4DEEE130-8157-57AF-90FC-55C96B21EA70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2" creationId="{8401A1CD-2E82-6A26-A199-ABB64724C0FB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3" creationId="{E1782F53-69DA-8025-FE51-D0B1091B88CA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4" creationId="{9327F6B8-150E-BA72-9DC2-6264DBD307CC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6" creationId="{1CCA3EDC-2E66-704C-A593-2DF4DC8556EA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7" creationId="{B647D52C-E7F2-F1F6-1E29-933A5593B51F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8" creationId="{64F0D563-1287-CECA-2840-2250667EDD6F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9" creationId="{47F9B25D-02C0-D639-21EC-1CE95F395BAD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20" creationId="{5320722F-D016-846D-C478-EF0F782661F9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2" creationId="{B723DE08-E241-0F12-7225-01419F9C0F6C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3" creationId="{4C0BB98A-5730-9B65-CE51-432334D43A7D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4" creationId="{1C2D0C2E-8D03-11E8-05E5-F3FB98C31AE9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5" creationId="{04F089EF-16F9-6058-5FD0-F320649A1246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6" creationId="{DCB945A7-7EF5-E2C7-5C2B-85FE5C6BEE7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8" creationId="{820106E4-2F59-BA85-723F-C8B3DA6BEC4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9" creationId="{6C7D2B44-2F2E-96EB-2C7F-3B4683053E8F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30" creationId="{8D423283-9435-E2BE-7A0B-06C2FB3A5FDA}"/>
          </ac:spMkLst>
        </pc:spChg>
        <pc:spChg chg="add mod">
          <ac:chgData name="星榜 阮" userId="28304402c46bfd64" providerId="LiveId" clId="{C6ECACE2-A4F5-4B6F-9643-2355402588B4}" dt="2023-12-26T03:45:56.721" v="560" actId="20577"/>
          <ac:spMkLst>
            <pc:docMk/>
            <pc:sldMk cId="2548012824" sldId="547"/>
            <ac:spMk id="31" creationId="{F4FD0435-B169-D2AB-AFB5-7EA1A20219D4}"/>
          </ac:spMkLst>
        </pc:spChg>
        <pc:spChg chg="add del mod">
          <ac:chgData name="星榜 阮" userId="28304402c46bfd64" providerId="LiveId" clId="{C6ECACE2-A4F5-4B6F-9643-2355402588B4}" dt="2023-12-26T03:46:00.656" v="561" actId="478"/>
          <ac:spMkLst>
            <pc:docMk/>
            <pc:sldMk cId="2548012824" sldId="547"/>
            <ac:spMk id="32" creationId="{51575903-EB95-45FB-5516-C175EE24CAB3}"/>
          </ac:spMkLst>
        </pc:spChg>
        <pc:grpChg chg="add mod">
          <ac:chgData name="星榜 阮" userId="28304402c46bfd64" providerId="LiveId" clId="{C6ECACE2-A4F5-4B6F-9643-2355402588B4}" dt="2023-12-26T03:44:44.611" v="517"/>
          <ac:grpSpMkLst>
            <pc:docMk/>
            <pc:sldMk cId="2548012824" sldId="547"/>
            <ac:grpSpMk id="4" creationId="{43C9E367-43BF-48E9-B633-49085E7362F6}"/>
          </ac:grpSpMkLst>
        </pc:grpChg>
        <pc:grpChg chg="add mod">
          <ac:chgData name="星榜 阮" userId="28304402c46bfd64" providerId="LiveId" clId="{C6ECACE2-A4F5-4B6F-9643-2355402588B4}" dt="2023-12-26T03:44:49.025" v="520"/>
          <ac:grpSpMkLst>
            <pc:docMk/>
            <pc:sldMk cId="2548012824" sldId="547"/>
            <ac:grpSpMk id="15" creationId="{1E9BF593-6CAA-4A94-627B-F7F32B204E4A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1" creationId="{5DD34BBB-71C8-9732-BF68-B5C37B3B8391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7" creationId="{20432563-320A-2222-FA73-5244D2AA6702}"/>
          </ac:grpSpMkLst>
        </pc:grpChg>
        <pc:picChg chg="add mod">
          <ac:chgData name="星榜 阮" userId="28304402c46bfd64" providerId="LiveId" clId="{C6ECACE2-A4F5-4B6F-9643-2355402588B4}" dt="2023-12-26T03:46:11.336" v="564" actId="14100"/>
          <ac:picMkLst>
            <pc:docMk/>
            <pc:sldMk cId="2548012824" sldId="547"/>
            <ac:picMk id="33" creationId="{3CFF9AD1-BA4D-B9B3-B5A6-2D73D1A8AC0C}"/>
          </ac:picMkLst>
        </pc:picChg>
        <pc:picChg chg="del">
          <ac:chgData name="星榜 阮" userId="28304402c46bfd64" providerId="LiveId" clId="{C6ECACE2-A4F5-4B6F-9643-2355402588B4}" dt="2023-12-26T03:42:54.592" v="478" actId="478"/>
          <ac:picMkLst>
            <pc:docMk/>
            <pc:sldMk cId="2548012824" sldId="547"/>
            <ac:picMk id="1026" creationId="{611273F9-848F-B4B8-8F4B-611F9990EBB7}"/>
          </ac:picMkLst>
        </pc:picChg>
        <pc:cxnChg chg="mod">
          <ac:chgData name="星榜 阮" userId="28304402c46bfd64" providerId="LiveId" clId="{C6ECACE2-A4F5-4B6F-9643-2355402588B4}" dt="2023-12-26T03:47:24.964" v="591" actId="14100"/>
          <ac:cxnSpMkLst>
            <pc:docMk/>
            <pc:sldMk cId="2548012824" sldId="547"/>
            <ac:cxnSpMk id="34" creationId="{00000000-0000-0000-0000-000000000000}"/>
          </ac:cxnSpMkLst>
        </pc:cxnChg>
      </pc:sldChg>
      <pc:sldChg chg="addSp delSp modSp add mod">
        <pc:chgData name="星榜 阮" userId="28304402c46bfd64" providerId="LiveId" clId="{C6ECACE2-A4F5-4B6F-9643-2355402588B4}" dt="2023-12-26T03:55:04.932" v="758"/>
        <pc:sldMkLst>
          <pc:docMk/>
          <pc:sldMk cId="1037913748" sldId="548"/>
        </pc:sldMkLst>
        <pc:spChg chg="mod">
          <ac:chgData name="星榜 阮" userId="28304402c46bfd64" providerId="LiveId" clId="{C6ECACE2-A4F5-4B6F-9643-2355402588B4}" dt="2023-12-26T03:53:10.780" v="709" actId="20577"/>
          <ac:spMkLst>
            <pc:docMk/>
            <pc:sldMk cId="1037913748" sldId="548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8" creationId="{20268827-459C-6E9B-762F-FFC7E6DCCE3C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0" creationId="{527F8670-728A-C27E-48F4-A9E7F8D75DDA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1" creationId="{CD4E2FBF-9559-C98C-E969-9369C96A6E84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2" creationId="{653271D6-65D3-2E95-D9E6-D8356D1110A4}"/>
          </ac:spMkLst>
        </pc:spChg>
        <pc:spChg chg="add mod">
          <ac:chgData name="星榜 阮" userId="28304402c46bfd64" providerId="LiveId" clId="{C6ECACE2-A4F5-4B6F-9643-2355402588B4}" dt="2023-12-26T03:54:17.098" v="736" actId="14100"/>
          <ac:spMkLst>
            <pc:docMk/>
            <pc:sldMk cId="1037913748" sldId="548"/>
            <ac:spMk id="13" creationId="{BF80CF49-9297-5DD0-DDB2-FDDD2A35916E}"/>
          </ac:spMkLst>
        </pc:spChg>
        <pc:spChg chg="add mod">
          <ac:chgData name="星榜 阮" userId="28304402c46bfd64" providerId="LiveId" clId="{C6ECACE2-A4F5-4B6F-9643-2355402588B4}" dt="2023-12-26T03:54:31.380" v="739" actId="20577"/>
          <ac:spMkLst>
            <pc:docMk/>
            <pc:sldMk cId="1037913748" sldId="548"/>
            <ac:spMk id="14" creationId="{8BF28F71-9898-65C6-9CEC-80143A77A8AB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6" creationId="{8E67500A-3F89-828B-C3BC-117A1999FC7E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7" creationId="{020EE5F5-15A6-C310-8B8C-D1BC1B993677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8" creationId="{F0CB339A-9B42-0572-EE79-3EBFF3FF9E15}"/>
          </ac:spMkLst>
        </pc:spChg>
        <pc:spChg chg="add mod">
          <ac:chgData name="星榜 阮" userId="28304402c46bfd64" providerId="LiveId" clId="{C6ECACE2-A4F5-4B6F-9643-2355402588B4}" dt="2023-12-26T03:54:59.685" v="757" actId="20577"/>
          <ac:spMkLst>
            <pc:docMk/>
            <pc:sldMk cId="1037913748" sldId="548"/>
            <ac:spMk id="19" creationId="{CC46DD1A-D835-6894-B742-339AEC1E12B3}"/>
          </ac:spMkLst>
        </pc:spChg>
        <pc:spChg chg="add mod">
          <ac:chgData name="星榜 阮" userId="28304402c46bfd64" providerId="LiveId" clId="{C6ECACE2-A4F5-4B6F-9643-2355402588B4}" dt="2023-12-26T03:55:04.932" v="758"/>
          <ac:spMkLst>
            <pc:docMk/>
            <pc:sldMk cId="1037913748" sldId="548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3:53:05.987" v="698" actId="20577"/>
          <ac:spMkLst>
            <pc:docMk/>
            <pc:sldMk cId="1037913748" sldId="548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6T03:54:08.176" v="734" actId="1076"/>
          <ac:grpSpMkLst>
            <pc:docMk/>
            <pc:sldMk cId="1037913748" sldId="548"/>
            <ac:grpSpMk id="4" creationId="{3E2BFB87-DF2C-0C8A-227E-6088254154DC}"/>
          </ac:grpSpMkLst>
        </pc:grpChg>
        <pc:grpChg chg="mod">
          <ac:chgData name="星榜 阮" userId="28304402c46bfd64" providerId="LiveId" clId="{C6ECACE2-A4F5-4B6F-9643-2355402588B4}" dt="2023-12-26T03:53:53.538" v="732" actId="1076"/>
          <ac:grpSpMkLst>
            <pc:docMk/>
            <pc:sldMk cId="1037913748" sldId="548"/>
            <ac:grpSpMk id="5" creationId="{0AB7BA2F-0AAD-C6DF-A7B7-1DBE753029A3}"/>
          </ac:grpSpMkLst>
        </pc:grpChg>
        <pc:grpChg chg="add mod">
          <ac:chgData name="星榜 阮" userId="28304402c46bfd64" providerId="LiveId" clId="{C6ECACE2-A4F5-4B6F-9643-2355402588B4}" dt="2023-12-26T03:54:50.393" v="742" actId="1076"/>
          <ac:grpSpMkLst>
            <pc:docMk/>
            <pc:sldMk cId="1037913748" sldId="548"/>
            <ac:grpSpMk id="15" creationId="{B71EE8F1-2FA3-A9BF-7ED5-3D9FC4051A08}"/>
          </ac:grpSpMkLst>
        </pc:grpChg>
        <pc:picChg chg="del">
          <ac:chgData name="星榜 阮" userId="28304402c46bfd64" providerId="LiveId" clId="{C6ECACE2-A4F5-4B6F-9643-2355402588B4}" dt="2023-12-26T03:53:12.505" v="710" actId="478"/>
          <ac:picMkLst>
            <pc:docMk/>
            <pc:sldMk cId="1037913748" sldId="548"/>
            <ac:picMk id="1026" creationId="{611273F9-848F-B4B8-8F4B-611F9990EBB7}"/>
          </ac:picMkLst>
        </pc:picChg>
      </pc:sldChg>
      <pc:sldChg chg="add del">
        <pc:chgData name="星榜 阮" userId="28304402c46bfd64" providerId="LiveId" clId="{C6ECACE2-A4F5-4B6F-9643-2355402588B4}" dt="2023-12-26T03:53:01.945" v="695" actId="2696"/>
        <pc:sldMkLst>
          <pc:docMk/>
          <pc:sldMk cId="3767323553" sldId="548"/>
        </pc:sldMkLst>
      </pc:sldChg>
      <pc:sldChg chg="addSp delSp modSp add mod">
        <pc:chgData name="星榜 阮" userId="28304402c46bfd64" providerId="LiveId" clId="{C6ECACE2-A4F5-4B6F-9643-2355402588B4}" dt="2023-12-26T03:49:02.802" v="625" actId="14100"/>
        <pc:sldMkLst>
          <pc:docMk/>
          <pc:sldMk cId="1042248464" sldId="549"/>
        </pc:sldMkLst>
        <pc:spChg chg="mod">
          <ac:chgData name="星榜 阮" userId="28304402c46bfd64" providerId="LiveId" clId="{C6ECACE2-A4F5-4B6F-9643-2355402588B4}" dt="2023-12-26T03:47:54.226" v="616" actId="5793"/>
          <ac:spMkLst>
            <pc:docMk/>
            <pc:sldMk cId="1042248464" sldId="549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8:06.751" v="617"/>
          <ac:spMkLst>
            <pc:docMk/>
            <pc:sldMk cId="1042248464" sldId="549"/>
            <ac:spMk id="3" creationId="{C31A56C1-4CE3-A54A-7BE7-3C90273C80CB}"/>
          </ac:spMkLst>
        </pc:spChg>
        <pc:spChg chg="add del mod">
          <ac:chgData name="星榜 阮" userId="28304402c46bfd64" providerId="LiveId" clId="{C6ECACE2-A4F5-4B6F-9643-2355402588B4}" dt="2023-12-26T03:48:53.821" v="620" actId="478"/>
          <ac:spMkLst>
            <pc:docMk/>
            <pc:sldMk cId="1042248464" sldId="549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8:55.097" v="621" actId="478"/>
          <ac:picMkLst>
            <pc:docMk/>
            <pc:sldMk cId="1042248464" sldId="549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49:02.802" v="625" actId="14100"/>
          <ac:picMkLst>
            <pc:docMk/>
            <pc:sldMk cId="1042248464" sldId="549"/>
            <ac:picMk id="2050" creationId="{1A02E028-4C03-DFA7-032C-26C99A8B360D}"/>
          </ac:picMkLst>
        </pc:picChg>
      </pc:sldChg>
      <pc:sldChg chg="addSp delSp modSp add mod">
        <pc:chgData name="星榜 阮" userId="28304402c46bfd64" providerId="LiveId" clId="{C6ECACE2-A4F5-4B6F-9643-2355402588B4}" dt="2023-12-26T03:50:09.335" v="667" actId="14100"/>
        <pc:sldMkLst>
          <pc:docMk/>
          <pc:sldMk cId="657009909" sldId="550"/>
        </pc:sldMkLst>
        <pc:spChg chg="mod">
          <ac:chgData name="星榜 阮" userId="28304402c46bfd64" providerId="LiveId" clId="{C6ECACE2-A4F5-4B6F-9643-2355402588B4}" dt="2023-12-26T03:49:36.071" v="660" actId="5793"/>
          <ac:spMkLst>
            <pc:docMk/>
            <pc:sldMk cId="657009909" sldId="550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9:46.284" v="661"/>
          <ac:spMkLst>
            <pc:docMk/>
            <pc:sldMk cId="657009909" sldId="550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9:53.335" v="662"/>
          <ac:spMkLst>
            <pc:docMk/>
            <pc:sldMk cId="657009909" sldId="550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9:58.148" v="663" actId="478"/>
          <ac:picMkLst>
            <pc:docMk/>
            <pc:sldMk cId="657009909" sldId="550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50:09.335" v="667" actId="14100"/>
          <ac:picMkLst>
            <pc:docMk/>
            <pc:sldMk cId="657009909" sldId="550"/>
            <ac:picMk id="3074" creationId="{4B3B0E1C-1EDC-AA0E-63BA-8431D917C02A}"/>
          </ac:picMkLst>
        </pc:picChg>
      </pc:sldChg>
      <pc:sldChg chg="addSp delSp modSp add mod">
        <pc:chgData name="星榜 阮" userId="28304402c46bfd64" providerId="LiveId" clId="{C6ECACE2-A4F5-4B6F-9643-2355402588B4}" dt="2023-12-26T03:51:14.575" v="683" actId="14100"/>
        <pc:sldMkLst>
          <pc:docMk/>
          <pc:sldMk cId="990089213" sldId="551"/>
        </pc:sldMkLst>
        <pc:spChg chg="mod">
          <ac:chgData name="星榜 阮" userId="28304402c46bfd64" providerId="LiveId" clId="{C6ECACE2-A4F5-4B6F-9643-2355402588B4}" dt="2023-12-26T03:50:42.406" v="676" actId="20577"/>
          <ac:spMkLst>
            <pc:docMk/>
            <pc:sldMk cId="990089213" sldId="551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50:51.853" v="677"/>
          <ac:spMkLst>
            <pc:docMk/>
            <pc:sldMk cId="990089213" sldId="551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50:58.633" v="678"/>
          <ac:spMkLst>
            <pc:docMk/>
            <pc:sldMk cId="990089213" sldId="551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51:05.267" v="679" actId="478"/>
          <ac:picMkLst>
            <pc:docMk/>
            <pc:sldMk cId="990089213" sldId="551"/>
            <ac:picMk id="3074" creationId="{4B3B0E1C-1EDC-AA0E-63BA-8431D917C02A}"/>
          </ac:picMkLst>
        </pc:picChg>
        <pc:picChg chg="add mod">
          <ac:chgData name="星榜 阮" userId="28304402c46bfd64" providerId="LiveId" clId="{C6ECACE2-A4F5-4B6F-9643-2355402588B4}" dt="2023-12-26T03:51:14.575" v="683" actId="14100"/>
          <ac:picMkLst>
            <pc:docMk/>
            <pc:sldMk cId="990089213" sldId="551"/>
            <ac:picMk id="4098" creationId="{87389984-D8E7-C0E5-86C2-AB2AC2148D4B}"/>
          </ac:picMkLst>
        </pc:picChg>
      </pc:sldChg>
      <pc:sldChg chg="addSp delSp modSp add mod ord">
        <pc:chgData name="星榜 阮" userId="28304402c46bfd64" providerId="LiveId" clId="{C6ECACE2-A4F5-4B6F-9643-2355402588B4}" dt="2023-12-26T04:19:20.173" v="840" actId="1076"/>
        <pc:sldMkLst>
          <pc:docMk/>
          <pc:sldMk cId="2253230392" sldId="552"/>
        </pc:sldMkLst>
        <pc:spChg chg="mod">
          <ac:chgData name="星榜 阮" userId="28304402c46bfd64" providerId="LiveId" clId="{C6ECACE2-A4F5-4B6F-9643-2355402588B4}" dt="2023-12-26T04:15:33.368" v="800" actId="20577"/>
          <ac:spMkLst>
            <pc:docMk/>
            <pc:sldMk cId="2253230392" sldId="552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" creationId="{657BA89D-D668-FCA9-C0F2-00EC5F773DE0}"/>
          </ac:spMkLst>
        </pc:spChg>
        <pc:spChg chg="del">
          <ac:chgData name="星榜 阮" userId="28304402c46bfd64" providerId="LiveId" clId="{C6ECACE2-A4F5-4B6F-9643-2355402588B4}" dt="2023-12-26T04:16:34.169" v="803" actId="478"/>
          <ac:spMkLst>
            <pc:docMk/>
            <pc:sldMk cId="2253230392" sldId="552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3" creationId="{BF80CF49-9297-5DD0-DDB2-FDDD2A35916E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4" creationId="{8BF28F71-9898-65C6-9CEC-80143A77A8AB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9" creationId="{CC46DD1A-D835-6894-B742-339AEC1E12B3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2" creationId="{58892035-8754-3588-7D75-F00374A4F2E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3" creationId="{0935A46C-E04E-527B-22B0-4FBDDD91D1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4" creationId="{6F3E7F1C-2F72-F19F-8067-1BA035FBC09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5" creationId="{AC596F8A-928D-3D04-531D-46FA2809609E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6" creationId="{A65B85F5-4636-B723-78B8-7D536A450FDC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7" creationId="{FC9B4A2B-AE82-2215-0B42-33C6459C50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8" creationId="{0A00EE23-901A-07E3-9049-62AA4BB6A19C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9" creationId="{92738712-CC17-BC1D-7DF7-AD2B89D6B14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1" creationId="{754E8E65-5F9B-04AB-55B2-BD8A40A90B48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2" creationId="{7E35FFB6-0D60-A24D-E85E-A1972C52942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3" creationId="{EDFF1AF5-DC2D-3FB6-623C-36B2FFB2F3F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5" creationId="{03AD9DF0-6EC8-DA3E-38C4-BE9388B6313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6" creationId="{86B9837A-BB54-5DE3-D8A6-F1D69F7479E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7" creationId="{5CD48E6A-7F53-C990-2F85-986848F983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8" creationId="{9F48D60E-9564-8B9C-684D-5ACC32F10E6B}"/>
          </ac:spMkLst>
        </pc:spChg>
        <pc:spChg chg="add 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39" creationId="{13FD2134-F3C3-8107-040A-5947A0DB9B79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1" creationId="{F33E7C6B-8654-04F0-A822-9F373889C776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2" creationId="{1367DC2F-88DA-EDF0-B27F-C117A0F22541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3" creationId="{F26F4215-6145-F37B-03E8-7E3108CB103C}"/>
          </ac:spMkLst>
        </pc:spChg>
        <pc:spChg chg="mod">
          <ac:chgData name="星榜 阮" userId="28304402c46bfd64" providerId="LiveId" clId="{C6ECACE2-A4F5-4B6F-9643-2355402588B4}" dt="2023-12-26T04:15:27.657" v="785" actId="20577"/>
          <ac:spMkLst>
            <pc:docMk/>
            <pc:sldMk cId="2253230392" sldId="552"/>
            <ac:spMk id="4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6" creationId="{D291FF1B-1BFF-BD90-EB16-F2A6D54AA023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7" creationId="{270E867C-D8E5-815E-427C-094752F8A7FE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8" creationId="{C82148BB-ED8F-22C7-B692-E9D77C1562C8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9" creationId="{3CE8B431-C9C9-CC0B-B9EC-AA5796A48057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0" creationId="{E025F318-C822-E92C-29AA-E6CFB40B2B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2" creationId="{85FE2342-7F90-56F1-24CE-01C73CD8287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3" creationId="{8D6DADB9-A1F0-A016-DFB8-B4A54CBFDA8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4" creationId="{F3776AB9-8CA9-DA64-B171-8A77AC60DF0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5" creationId="{C952B2CB-2366-15BD-7EAC-3F8B443C10B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6" creationId="{BEB61AEA-F857-8775-93FD-241C2B7052D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7" creationId="{78346864-EBF1-80B8-EA0B-F87ED87CB57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8" creationId="{0D91B376-4FA0-4884-494C-A635F8D9157D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9" creationId="{F7A93BC1-605C-2882-FE81-A85EDCC09BF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1" creationId="{1AD582F6-DA7E-4C17-ECD8-3DF4BB22D65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2" creationId="{350E3CC2-8214-9EBE-BF75-EDCD4763C10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3" creationId="{C7A31892-FB62-A262-42F1-5F116764F34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4" creationId="{7AE3201D-1A67-47A2-DE53-8DC6595966C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5" creationId="{F84447F5-4803-47C0-5716-B866006A773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6" creationId="{58EC8B3F-6EA4-D274-98A7-64099ED6051A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7" creationId="{201662C6-01FE-9D3E-A071-1A10AFC862A6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8" creationId="{949F9205-E86C-5150-71A5-B3FCE7BC1E6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0" creationId="{622EE8C9-0397-83C3-198D-9DA7968D0DD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1" creationId="{4916949B-934A-45A3-5FEA-2B64D1BDA44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2" creationId="{B43AD1BF-564E-3A9A-45C9-7D1510415D1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3" creationId="{B0BFC8CF-3AEA-B633-D3A5-6AE8DAFBAA8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4" creationId="{9864DED1-D443-8FEE-BC72-C9B283DAF11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5" creationId="{8CAF666B-6DF7-EC34-6978-5108F815789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6" creationId="{831F91C2-003B-5983-DC95-4C6D972F289F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7" creationId="{80A4CC2F-FBB3-96E9-38EC-3073620E73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9" creationId="{8EC5B095-A3D8-DD66-7C8A-359667BD386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0" creationId="{550B3EA8-2A3F-2E8D-244D-3C98041A06B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1" creationId="{3D92F37A-B555-73BB-ED8D-6F4A677C592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2" creationId="{E04F32E1-0D28-A0C2-B25E-436A529E0E8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3" creationId="{DC9D8124-EDD8-10A4-FBA0-696E6698805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4" creationId="{402426B8-BA42-7BF0-81C2-8979A3DC7C5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5" creationId="{8A2C9BCE-16EE-D1F4-BCB0-4687671E0F26}"/>
          </ac:spMkLst>
        </pc:s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4" creationId="{3E2BFB87-DF2C-0C8A-227E-6088254154DC}"/>
          </ac:grpSpMkLst>
        </pc:grpChg>
        <pc:grpChg chg="del">
          <ac:chgData name="星榜 阮" userId="28304402c46bfd64" providerId="LiveId" clId="{C6ECACE2-A4F5-4B6F-9643-2355402588B4}" dt="2023-12-26T04:16:32.791" v="802" actId="478"/>
          <ac:grpSpMkLst>
            <pc:docMk/>
            <pc:sldMk cId="2253230392" sldId="552"/>
            <ac:grpSpMk id="5" creationId="{0AB7BA2F-0AAD-C6DF-A7B7-1DBE753029A3}"/>
          </ac:grpSpMkLst>
        </pc:gr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15" creationId="{B71EE8F1-2FA3-A9BF-7ED5-3D9FC4051A0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21" creationId="{A33A5D52-83EE-A62B-F6D6-BF7BE877F9B9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30" creationId="{1B8C635B-A6F6-E2E0-A544-7B662A4B01D7}"/>
          </ac:grpSpMkLst>
        </pc:grpChg>
        <pc:grpChg chg="add mod">
          <ac:chgData name="星榜 阮" userId="28304402c46bfd64" providerId="LiveId" clId="{C6ECACE2-A4F5-4B6F-9643-2355402588B4}" dt="2023-12-26T04:17:34.982" v="813"/>
          <ac:grpSpMkLst>
            <pc:docMk/>
            <pc:sldMk cId="2253230392" sldId="552"/>
            <ac:grpSpMk id="40" creationId="{744E5312-A467-834D-060D-1FAA49DB207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51" creationId="{CAC422C1-F2CE-ADD8-ACA1-2B706080553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0" creationId="{4038DD30-77E5-BA01-B7A5-5D416B08418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9" creationId="{3E142396-9DA8-B87C-9870-924EA80B43E7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78" creationId="{5C411C28-E4B8-B420-B386-CC0CF783B175}"/>
          </ac:grpSpMkLst>
        </pc:grpChg>
      </pc:sldChg>
      <pc:sldChg chg="addSp delSp modSp add mod">
        <pc:chgData name="星榜 阮" userId="28304402c46bfd64" providerId="LiveId" clId="{C6ECACE2-A4F5-4B6F-9643-2355402588B4}" dt="2023-12-26T04:21:29.390" v="868" actId="1076"/>
        <pc:sldMkLst>
          <pc:docMk/>
          <pc:sldMk cId="3805608898" sldId="553"/>
        </pc:sldMkLst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5" creationId="{F0F6EA4E-E791-A7EA-4DE2-77FAE75C9645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6" creationId="{57B1576A-68FF-6CBC-9E1A-D2B242A71C67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7" creationId="{9020FF8F-BFFD-7C2D-84E6-234099CB1BB9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8" creationId="{6B174B9F-81A0-7DCC-ABBF-88055E885288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29" creationId="{92738712-CC17-BC1D-7DF7-AD2B89D6B144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0" creationId="{E025F318-C822-E92C-29AA-E6CFB40B2BD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9" creationId="{F7A93BC1-605C-2882-FE81-A85EDCC09BF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68" creationId="{949F9205-E86C-5150-71A5-B3FCE7BC1E6B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77" creationId="{80A4CC2F-FBB3-96E9-38EC-3073620E73F9}"/>
          </ac:spMkLst>
        </pc:spChg>
        <pc:grpChg chg="add mod">
          <ac:chgData name="星榜 阮" userId="28304402c46bfd64" providerId="LiveId" clId="{C6ECACE2-A4F5-4B6F-9643-2355402588B4}" dt="2023-12-26T04:21:29.390" v="868" actId="1076"/>
          <ac:grpSpMkLst>
            <pc:docMk/>
            <pc:sldMk cId="3805608898" sldId="553"/>
            <ac:grpSpMk id="4" creationId="{4F0600FF-4991-4801-1E03-3131835D6435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21" creationId="{A33A5D52-83EE-A62B-F6D6-BF7BE877F9B9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30" creationId="{1B8C635B-A6F6-E2E0-A544-7B662A4B01D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51" creationId="{CAC422C1-F2CE-ADD8-ACA1-2B706080553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0" creationId="{4038DD30-77E5-BA01-B7A5-5D416B08418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9" creationId="{3E142396-9DA8-B87C-9870-924EA80B43E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78" creationId="{5C411C28-E4B8-B420-B386-CC0CF783B175}"/>
          </ac:grpSpMkLst>
        </pc:grpChg>
      </pc:sldChg>
      <pc:sldChg chg="modSp add mod">
        <pc:chgData name="星榜 阮" userId="28304402c46bfd64" providerId="LiveId" clId="{C6ECACE2-A4F5-4B6F-9643-2355402588B4}" dt="2023-12-26T04:22:48.195" v="940" actId="20577"/>
        <pc:sldMkLst>
          <pc:docMk/>
          <pc:sldMk cId="1749021236" sldId="554"/>
        </pc:sldMkLst>
        <pc:spChg chg="mod">
          <ac:chgData name="星榜 阮" userId="28304402c46bfd64" providerId="LiveId" clId="{C6ECACE2-A4F5-4B6F-9643-2355402588B4}" dt="2023-12-26T04:22:43.717" v="923" actId="20577"/>
          <ac:spMkLst>
            <pc:docMk/>
            <pc:sldMk cId="1749021236" sldId="554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48.195" v="940" actId="20577"/>
          <ac:spMkLst>
            <pc:docMk/>
            <pc:sldMk cId="1749021236" sldId="554"/>
            <ac:spMk id="118" creationId="{00000000-0000-0000-0000-000000000000}"/>
          </ac:spMkLst>
        </pc:spChg>
      </pc:sldChg>
      <pc:sldChg chg="modSp add mod">
        <pc:chgData name="星榜 阮" userId="28304402c46bfd64" providerId="LiveId" clId="{C6ECACE2-A4F5-4B6F-9643-2355402588B4}" dt="2023-12-26T04:23:00.067" v="960" actId="20577"/>
        <pc:sldMkLst>
          <pc:docMk/>
          <pc:sldMk cId="2642260865" sldId="555"/>
        </pc:sldMkLst>
        <pc:spChg chg="mod">
          <ac:chgData name="星榜 阮" userId="28304402c46bfd64" providerId="LiveId" clId="{C6ECACE2-A4F5-4B6F-9643-2355402588B4}" dt="2023-12-26T04:23:00.067" v="960" actId="20577"/>
          <ac:spMkLst>
            <pc:docMk/>
            <pc:sldMk cId="2642260865" sldId="555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57.666" v="958" actId="20577"/>
          <ac:spMkLst>
            <pc:docMk/>
            <pc:sldMk cId="2642260865" sldId="555"/>
            <ac:spMk id="118" creationId="{00000000-0000-0000-0000-000000000000}"/>
          </ac:spMkLst>
        </pc:spChg>
      </pc:sldChg>
      <pc:sldChg chg="addSp delSp modSp add mod">
        <pc:chgData name="星榜 阮" userId="28304402c46bfd64" providerId="LiveId" clId="{C6ECACE2-A4F5-4B6F-9643-2355402588B4}" dt="2023-12-26T04:30:50.345" v="1137" actId="20577"/>
        <pc:sldMkLst>
          <pc:docMk/>
          <pc:sldMk cId="4208617575" sldId="556"/>
        </pc:sldMkLst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2" creationId="{791D6F78-82FA-D1D4-E8E8-E3DC4286A6E8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3" creationId="{ADC7FB21-6D50-AA20-3316-01218CD7ADCE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" creationId="{2BB07EDD-CD44-CDD2-AB4E-9836B52BA4B1}"/>
          </ac:spMkLst>
        </pc:spChg>
        <pc:spChg chg="add mod">
          <ac:chgData name="星榜 阮" userId="28304402c46bfd64" providerId="LiveId" clId="{C6ECACE2-A4F5-4B6F-9643-2355402588B4}" dt="2023-12-26T04:30:42.387" v="1122" actId="20577"/>
          <ac:spMkLst>
            <pc:docMk/>
            <pc:sldMk cId="4208617575" sldId="556"/>
            <ac:spMk id="5" creationId="{47366E1E-D979-57D4-4EA8-F37286D418EA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6" creationId="{E2B4C695-ED54-E059-0864-B85CA43B95EB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7" creationId="{C645450A-419C-83B5-4D4E-6A876A2488BD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8" creationId="{404E9760-8D8A-1015-3C40-DC9EB3889389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9" creationId="{8E03D0FE-0F6D-27BE-790F-55E135EED606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0" creationId="{CB92A7EA-8A0A-BBA4-3CCF-5749CE9FA46D}"/>
          </ac:spMkLst>
        </pc:spChg>
        <pc:spChg chg="add mod">
          <ac:chgData name="星榜 阮" userId="28304402c46bfd64" providerId="LiveId" clId="{C6ECACE2-A4F5-4B6F-9643-2355402588B4}" dt="2023-12-26T04:30:45.095" v="1126" actId="20577"/>
          <ac:spMkLst>
            <pc:docMk/>
            <pc:sldMk cId="4208617575" sldId="556"/>
            <ac:spMk id="11" creationId="{F7CCB331-E6A8-F4AF-3907-6BC384CE7CB0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12" creationId="{CEC64146-414A-D4F1-727F-8C51DF02AA1A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3" creationId="{93F5E59D-9D9B-E840-FE08-0C3C9A55B759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5" creationId="{D068CFC0-5AD1-5F28-B70E-D11D71C0158C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6" creationId="{178752B7-0FFA-0E6A-AFBD-89DDE97F713C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18" creationId="{EE71B7D3-E988-12E8-44D2-82675EBFACBB}"/>
          </ac:spMkLst>
        </pc:spChg>
        <pc:spChg chg="mod">
          <ac:chgData name="星榜 阮" userId="28304402c46bfd64" providerId="LiveId" clId="{C6ECACE2-A4F5-4B6F-9643-2355402588B4}" dt="2023-12-26T04:27:44.297" v="1071" actId="2792"/>
          <ac:spMkLst>
            <pc:docMk/>
            <pc:sldMk cId="4208617575" sldId="556"/>
            <ac:spMk id="1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20" creationId="{B0AC9FE9-EED1-8C91-3922-C6EC70784DE2}"/>
          </ac:spMkLst>
        </pc:spChg>
        <pc:spChg chg="add mod">
          <ac:chgData name="星榜 阮" userId="28304402c46bfd64" providerId="LiveId" clId="{C6ECACE2-A4F5-4B6F-9643-2355402588B4}" dt="2023-12-26T04:29:25.800" v="1097"/>
          <ac:spMkLst>
            <pc:docMk/>
            <pc:sldMk cId="4208617575" sldId="556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27.684" v="1050" actId="20577"/>
          <ac:spMkLst>
            <pc:docMk/>
            <pc:sldMk cId="4208617575" sldId="556"/>
            <ac:spMk id="24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150" v="1073" actId="478"/>
          <ac:spMkLst>
            <pc:docMk/>
            <pc:sldMk cId="4208617575" sldId="556"/>
            <ac:spMk id="25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48.973" v="1072" actId="478"/>
          <ac:spMkLst>
            <pc:docMk/>
            <pc:sldMk cId="4208617575" sldId="556"/>
            <ac:spMk id="26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868" v="1074" actId="478"/>
          <ac:spMkLst>
            <pc:docMk/>
            <pc:sldMk cId="4208617575" sldId="556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2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6.680" v="1105" actId="1076"/>
          <ac:spMkLst>
            <pc:docMk/>
            <pc:sldMk cId="4208617575" sldId="556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3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3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38.680" v="1118" actId="20577"/>
          <ac:spMkLst>
            <pc:docMk/>
            <pc:sldMk cId="4208617575" sldId="556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50.345" v="1137" actId="20577"/>
          <ac:spMkLst>
            <pc:docMk/>
            <pc:sldMk cId="4208617575" sldId="556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6T04:29:24.129" v="1096" actId="21"/>
          <ac:spMkLst>
            <pc:docMk/>
            <pc:sldMk cId="4208617575" sldId="556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9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7:52.245" v="1076" actId="478"/>
          <ac:spMkLst>
            <pc:docMk/>
            <pc:sldMk cId="4208617575" sldId="556"/>
            <ac:spMk id="40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2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9:16.431" v="1092" actId="478"/>
          <ac:spMkLst>
            <pc:docMk/>
            <pc:sldMk cId="4208617575" sldId="556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4" creationId="{EE4DC45B-71C1-1F48-BBE0-A20FE6FE6464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5" creationId="{A14D200B-624C-4E5F-5EC3-E83BB2D5D89E}"/>
          </ac:spMkLst>
        </pc:spChg>
        <pc:spChg chg="add 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6" creationId="{BC5E0656-C8FD-0231-8816-46EA05647822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8" creationId="{99345F18-8857-30B6-6530-640AA9EA8196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9" creationId="{59BB766B-E217-77F8-AD85-A254D08BB408}"/>
          </ac:spMkLst>
        </pc:spChg>
        <pc:spChg chg="add 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0" creationId="{4F7C5C06-67B1-09F2-3937-6F2D2C301BBD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2" creationId="{C202FACB-2A4B-6BE8-63FB-D9747D834221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3" creationId="{CAD8D388-97C2-4AAB-B1F4-1E69D34DC836}"/>
          </ac:spMkLst>
        </pc:spChg>
        <pc:spChg chg="add 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4" creationId="{F192D73E-D562-9652-5A98-95AA7E959E1B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6" creationId="{6AB45C3C-1A73-ABF7-67AE-D24B02DF2A3A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7" creationId="{19975385-479F-9D3F-A1D9-269AD742D71E}"/>
          </ac:spMkLst>
        </pc:spChg>
        <pc:grpChg chg="add mod">
          <ac:chgData name="星榜 阮" userId="28304402c46bfd64" providerId="LiveId" clId="{C6ECACE2-A4F5-4B6F-9643-2355402588B4}" dt="2023-12-26T04:29:16.853" v="1093"/>
          <ac:grpSpMkLst>
            <pc:docMk/>
            <pc:sldMk cId="4208617575" sldId="556"/>
            <ac:grpSpMk id="14" creationId="{8D816D34-79B2-8962-017F-76C5CD438DE2}"/>
          </ac:grpSpMkLst>
        </pc:grpChg>
        <pc:grpChg chg="add mod">
          <ac:chgData name="星榜 阮" userId="28304402c46bfd64" providerId="LiveId" clId="{C6ECACE2-A4F5-4B6F-9643-2355402588B4}" dt="2023-12-26T04:29:19.463" v="1094"/>
          <ac:grpSpMkLst>
            <pc:docMk/>
            <pc:sldMk cId="4208617575" sldId="556"/>
            <ac:grpSpMk id="17" creationId="{8B44038E-6108-3AAD-C9E0-938B44C47C35}"/>
          </ac:grpSpMkLst>
        </pc:grpChg>
        <pc:grpChg chg="add mod">
          <ac:chgData name="星榜 阮" userId="28304402c46bfd64" providerId="LiveId" clId="{C6ECACE2-A4F5-4B6F-9643-2355402588B4}" dt="2023-12-26T04:30:00.239" v="1101" actId="1076"/>
          <ac:grpSpMkLst>
            <pc:docMk/>
            <pc:sldMk cId="4208617575" sldId="556"/>
            <ac:grpSpMk id="30" creationId="{2F4D07D6-1791-FBC2-2B2D-9E82C60A3BA1}"/>
          </ac:grpSpMkLst>
        </pc:grpChg>
        <pc:grpChg chg="add mod">
          <ac:chgData name="星榜 阮" userId="28304402c46bfd64" providerId="LiveId" clId="{C6ECACE2-A4F5-4B6F-9643-2355402588B4}" dt="2023-12-26T04:30:27.073" v="1110" actId="1076"/>
          <ac:grpSpMkLst>
            <pc:docMk/>
            <pc:sldMk cId="4208617575" sldId="556"/>
            <ac:grpSpMk id="47" creationId="{8E590CEE-AF55-C209-46A2-6461FC401FE9}"/>
          </ac:grpSpMkLst>
        </pc:grpChg>
        <pc:grpChg chg="add mod">
          <ac:chgData name="星榜 阮" userId="28304402c46bfd64" providerId="LiveId" clId="{C6ECACE2-A4F5-4B6F-9643-2355402588B4}" dt="2023-12-26T04:30:30.863" v="1112" actId="1076"/>
          <ac:grpSpMkLst>
            <pc:docMk/>
            <pc:sldMk cId="4208617575" sldId="556"/>
            <ac:grpSpMk id="51" creationId="{5B13071F-305C-26D6-5AD6-13D86A2A1A36}"/>
          </ac:grpSpMkLst>
        </pc:grpChg>
        <pc:grpChg chg="add mod">
          <ac:chgData name="星榜 阮" userId="28304402c46bfd64" providerId="LiveId" clId="{C6ECACE2-A4F5-4B6F-9643-2355402588B4}" dt="2023-12-26T04:30:36.103" v="1114" actId="1076"/>
          <ac:grpSpMkLst>
            <pc:docMk/>
            <pc:sldMk cId="4208617575" sldId="556"/>
            <ac:grpSpMk id="55" creationId="{6DC0193F-5DC1-A1DD-45BD-EA59F1BB2121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E-4141-B0F0-D3F6F9CA1C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44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E-4141-B0F0-D3F6F9CA1C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7E-4141-B0F0-D3F6F9CA1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613302624"/>
        <c:axId val="613306976"/>
      </c:barChart>
      <c:catAx>
        <c:axId val="6133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6976"/>
        <c:crosses val="autoZero"/>
        <c:auto val="1"/>
        <c:lblAlgn val="ctr"/>
        <c:lblOffset val="100"/>
        <c:noMultiLvlLbl val="0"/>
      </c:catAx>
      <c:valAx>
        <c:axId val="6133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‹#›</a:t>
            </a:fld>
            <a:endParaRPr lang="en-US" sz="1200" b="0" i="0" u="none" strike="noStrike" cap="none" spc="100" baseline="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908"/>
            <a:ext cx="12192000" cy="685890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48" name="文本框 447"/>
          <p:cNvSpPr txBox="1"/>
          <p:nvPr/>
        </p:nvSpPr>
        <p:spPr>
          <a:xfrm>
            <a:off x="3651173" y="2749730"/>
            <a:ext cx="4908716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8800" spc="100"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实现阶段</a:t>
            </a:r>
            <a:endParaRPr lang="zh-CN" altLang="en-US" sz="8800" spc="100" dirty="0">
              <a:effectLst>
                <a:outerShdw blurRad="127000" dist="63500" dir="2700000" algn="tl" rotWithShape="0">
                  <a:schemeClr val="tx1">
                    <a:lumMod val="65000"/>
                    <a:lumOff val="35000"/>
                    <a:alpha val="20000"/>
                  </a:schemeClr>
                </a:outerShdw>
              </a:effectLst>
              <a:latin typeface="+mj-ea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3033210" y="2088578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2D3C65"/>
                </a:solidFill>
                <a:latin typeface="Century Gothic" panose="020B0502020202020204" pitchFamily="34" charset="0"/>
                <a:ea typeface="汉仪雅酷黑 45W" panose="020B0404020202020204" pitchFamily="34" charset="-122"/>
              </a:defRPr>
            </a:lvl1pPr>
          </a:lstStyle>
          <a:p>
            <a:pPr algn="ctr"/>
            <a:r>
              <a:rPr lang="en-US" altLang="zh-CN" spc="200" dirty="0"/>
              <a:t>PROJECT SUMMARY REPORT</a:t>
            </a:r>
          </a:p>
        </p:txBody>
      </p:sp>
      <p:sp>
        <p:nvSpPr>
          <p:cNvPr id="450" name="文本框 449"/>
          <p:cNvSpPr txBox="1"/>
          <p:nvPr/>
        </p:nvSpPr>
        <p:spPr>
          <a:xfrm>
            <a:off x="2424076" y="4377925"/>
            <a:ext cx="73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组号：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G04 </a:t>
            </a:r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汇报人：侯兢喆 组员：阮星榜 韩晨烨 朱化宇</a:t>
            </a:r>
            <a:endParaRPr lang="en-US" altLang="zh-CN" sz="2000" spc="200" dirty="0">
              <a:solidFill>
                <a:srgbClr val="2D3C65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压力测试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直到服务器卡死。获得服务器资源，最大与链接数等数据。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B0E1C-1EDC-AA0E-63BA-8431D917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2"/>
            <a:ext cx="9293346" cy="202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0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负载测试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前台界面。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对服务器施加一定压力后前台功能正常，访问时间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3-8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之内。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389984-D8E7-C0E5-86C2-AB2AC214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1"/>
            <a:ext cx="9485976" cy="23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0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3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93074" y="2722409"/>
            <a:ext cx="340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测试规则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测试规则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028742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02418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进入准则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50818" y="1424298"/>
            <a:ext cx="10113181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单元测试：项目编码阶段，开发人员每编写完一个单元时进入测试。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集成测试：项目编码阶段，开发人员每编写完多个单元时进入测试。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功能测试：项目系统测试阶段，开发人员根据需求开发完成时，进入测试。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压力测试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负载测试</a:t>
            </a:r>
          </a:p>
        </p:txBody>
      </p:sp>
      <p:grpSp>
        <p:nvGrpSpPr>
          <p:cNvPr id="4" name="Group 214">
            <a:extLst>
              <a:ext uri="{FF2B5EF4-FFF2-40B4-BE49-F238E27FC236}">
                <a16:creationId xmlns:a16="http://schemas.microsoft.com/office/drawing/2014/main" id="{3E2BFB87-DF2C-0C8A-227E-6088254154DC}"/>
              </a:ext>
            </a:extLst>
          </p:cNvPr>
          <p:cNvGrpSpPr/>
          <p:nvPr/>
        </p:nvGrpSpPr>
        <p:grpSpPr>
          <a:xfrm>
            <a:off x="705985" y="3546098"/>
            <a:ext cx="425117" cy="395556"/>
            <a:chOff x="7692751" y="3454678"/>
            <a:chExt cx="479425" cy="446087"/>
          </a:xfrm>
        </p:grpSpPr>
        <p:sp>
          <p:nvSpPr>
            <p:cNvPr id="10" name="Freeform 158">
              <a:extLst>
                <a:ext uri="{FF2B5EF4-FFF2-40B4-BE49-F238E27FC236}">
                  <a16:creationId xmlns:a16="http://schemas.microsoft.com/office/drawing/2014/main" id="{527F8670-728A-C27E-48F4-A9E7F8D75DDA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59">
              <a:extLst>
                <a:ext uri="{FF2B5EF4-FFF2-40B4-BE49-F238E27FC236}">
                  <a16:creationId xmlns:a16="http://schemas.microsoft.com/office/drawing/2014/main" id="{CD4E2FBF-9559-C98C-E969-9369C96A6E84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60">
              <a:extLst>
                <a:ext uri="{FF2B5EF4-FFF2-40B4-BE49-F238E27FC236}">
                  <a16:creationId xmlns:a16="http://schemas.microsoft.com/office/drawing/2014/main" id="{653271D6-65D3-2E95-D9E6-D8356D1110A4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0CF49-9297-5DD0-DDB2-FDDD2A35916E}"/>
              </a:ext>
            </a:extLst>
          </p:cNvPr>
          <p:cNvSpPr txBox="1"/>
          <p:nvPr/>
        </p:nvSpPr>
        <p:spPr>
          <a:xfrm>
            <a:off x="1322801" y="3541544"/>
            <a:ext cx="231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暂停</a:t>
            </a:r>
            <a:r>
              <a:rPr lang="en-US" altLang="zh-CN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/</a:t>
            </a:r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退出准则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F28F71-9898-65C6-9CEC-80143A77A8AB}"/>
              </a:ext>
            </a:extLst>
          </p:cNvPr>
          <p:cNvSpPr txBox="1"/>
          <p:nvPr/>
        </p:nvSpPr>
        <p:spPr>
          <a:xfrm>
            <a:off x="1303047" y="3941654"/>
            <a:ext cx="10113181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软件系统在进行单元、集成、确认、系统、安装、验收测试时，发现缺陷达到一定数量或出现重大错误导致无法测试时，暂停测试返回开发。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发生其他未知因素需要暂停时，测试应随之暂停，并备份暂停点数据</a:t>
            </a:r>
          </a:p>
        </p:txBody>
      </p:sp>
      <p:grpSp>
        <p:nvGrpSpPr>
          <p:cNvPr id="15" name="Group 214">
            <a:extLst>
              <a:ext uri="{FF2B5EF4-FFF2-40B4-BE49-F238E27FC236}">
                <a16:creationId xmlns:a16="http://schemas.microsoft.com/office/drawing/2014/main" id="{B71EE8F1-2FA3-A9BF-7ED5-3D9FC4051A08}"/>
              </a:ext>
            </a:extLst>
          </p:cNvPr>
          <p:cNvGrpSpPr/>
          <p:nvPr/>
        </p:nvGrpSpPr>
        <p:grpSpPr>
          <a:xfrm>
            <a:off x="705985" y="5267788"/>
            <a:ext cx="425117" cy="395556"/>
            <a:chOff x="7692751" y="3454678"/>
            <a:chExt cx="479425" cy="446087"/>
          </a:xfrm>
        </p:grpSpPr>
        <p:sp>
          <p:nvSpPr>
            <p:cNvPr id="16" name="Freeform 158">
              <a:extLst>
                <a:ext uri="{FF2B5EF4-FFF2-40B4-BE49-F238E27FC236}">
                  <a16:creationId xmlns:a16="http://schemas.microsoft.com/office/drawing/2014/main" id="{8E67500A-3F89-828B-C3BC-117A1999FC7E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59">
              <a:extLst>
                <a:ext uri="{FF2B5EF4-FFF2-40B4-BE49-F238E27FC236}">
                  <a16:creationId xmlns:a16="http://schemas.microsoft.com/office/drawing/2014/main" id="{020EE5F5-15A6-C310-8B8C-D1BC1B99367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60">
              <a:extLst>
                <a:ext uri="{FF2B5EF4-FFF2-40B4-BE49-F238E27FC236}">
                  <a16:creationId xmlns:a16="http://schemas.microsoft.com/office/drawing/2014/main" id="{F0CB339A-9B42-0572-EE79-3EBFF3FF9E15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C46DD1A-D835-6894-B742-339AEC1E12B3}"/>
              </a:ext>
            </a:extLst>
          </p:cNvPr>
          <p:cNvSpPr txBox="1"/>
          <p:nvPr/>
        </p:nvSpPr>
        <p:spPr>
          <a:xfrm>
            <a:off x="1322802" y="5263234"/>
            <a:ext cx="150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退出标准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18C9D6-6C8F-6978-C859-8E9EB5FDF57F}"/>
              </a:ext>
            </a:extLst>
          </p:cNvPr>
          <p:cNvSpPr txBox="1"/>
          <p:nvPr/>
        </p:nvSpPr>
        <p:spPr>
          <a:xfrm>
            <a:off x="1303047" y="566334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just"/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软件系统通过验收测试，并已得出验收测试结论，退出测试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4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系统风险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37533" y="1760708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计划的测试时间，不能满足测试组的要求，主要是功能冻结后的系统测试的时间可能不够。</a:t>
            </a:r>
          </a:p>
        </p:txBody>
      </p:sp>
      <p:grpSp>
        <p:nvGrpSpPr>
          <p:cNvPr id="21" name="Group 224">
            <a:extLst>
              <a:ext uri="{FF2B5EF4-FFF2-40B4-BE49-F238E27FC236}">
                <a16:creationId xmlns:a16="http://schemas.microsoft.com/office/drawing/2014/main" id="{A33A5D52-83EE-A62B-F6D6-BF7BE877F9B9}"/>
              </a:ext>
            </a:extLst>
          </p:cNvPr>
          <p:cNvGrpSpPr/>
          <p:nvPr/>
        </p:nvGrpSpPr>
        <p:grpSpPr>
          <a:xfrm>
            <a:off x="653756" y="1827860"/>
            <a:ext cx="425117" cy="425117"/>
            <a:chOff x="9445350" y="4358074"/>
            <a:chExt cx="479425" cy="479425"/>
          </a:xfrm>
        </p:grpSpPr>
        <p:sp>
          <p:nvSpPr>
            <p:cNvPr id="22" name="Freeform 184">
              <a:extLst>
                <a:ext uri="{FF2B5EF4-FFF2-40B4-BE49-F238E27FC236}">
                  <a16:creationId xmlns:a16="http://schemas.microsoft.com/office/drawing/2014/main" id="{58892035-8754-3588-7D75-F00374A4F2E9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85">
              <a:extLst>
                <a:ext uri="{FF2B5EF4-FFF2-40B4-BE49-F238E27FC236}">
                  <a16:creationId xmlns:a16="http://schemas.microsoft.com/office/drawing/2014/main" id="{0935A46C-E04E-527B-22B0-4FBDDD91D1F9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86">
              <a:extLst>
                <a:ext uri="{FF2B5EF4-FFF2-40B4-BE49-F238E27FC236}">
                  <a16:creationId xmlns:a16="http://schemas.microsoft.com/office/drawing/2014/main" id="{6F3E7F1C-2F72-F19F-8067-1BA035FBC093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87">
              <a:extLst>
                <a:ext uri="{FF2B5EF4-FFF2-40B4-BE49-F238E27FC236}">
                  <a16:creationId xmlns:a16="http://schemas.microsoft.com/office/drawing/2014/main" id="{AC596F8A-928D-3D04-531D-46FA2809609E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Line 188">
              <a:extLst>
                <a:ext uri="{FF2B5EF4-FFF2-40B4-BE49-F238E27FC236}">
                  <a16:creationId xmlns:a16="http://schemas.microsoft.com/office/drawing/2014/main" id="{A65B85F5-4636-B723-78B8-7D536A450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Line 189">
              <a:extLst>
                <a:ext uri="{FF2B5EF4-FFF2-40B4-BE49-F238E27FC236}">
                  <a16:creationId xmlns:a16="http://schemas.microsoft.com/office/drawing/2014/main" id="{FC9B4A2B-AE82-2215-0B42-33C6459C5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Line 190">
              <a:extLst>
                <a:ext uri="{FF2B5EF4-FFF2-40B4-BE49-F238E27FC236}">
                  <a16:creationId xmlns:a16="http://schemas.microsoft.com/office/drawing/2014/main" id="{0A00EE23-901A-07E3-9049-62AA4BB6A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2738712-CC17-BC1D-7DF7-AD2B89D6B144}"/>
              </a:ext>
            </a:extLst>
          </p:cNvPr>
          <p:cNvSpPr txBox="1"/>
          <p:nvPr/>
        </p:nvSpPr>
        <p:spPr>
          <a:xfrm>
            <a:off x="1237533" y="2402586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测试资源的及时到位（设备和人员）。</a:t>
            </a:r>
          </a:p>
        </p:txBody>
      </p:sp>
      <p:grpSp>
        <p:nvGrpSpPr>
          <p:cNvPr id="30" name="Group 224">
            <a:extLst>
              <a:ext uri="{FF2B5EF4-FFF2-40B4-BE49-F238E27FC236}">
                <a16:creationId xmlns:a16="http://schemas.microsoft.com/office/drawing/2014/main" id="{1B8C635B-A6F6-E2E0-A544-7B662A4B01D7}"/>
              </a:ext>
            </a:extLst>
          </p:cNvPr>
          <p:cNvGrpSpPr/>
          <p:nvPr/>
        </p:nvGrpSpPr>
        <p:grpSpPr>
          <a:xfrm>
            <a:off x="653756" y="2469738"/>
            <a:ext cx="425117" cy="425117"/>
            <a:chOff x="9445350" y="4358074"/>
            <a:chExt cx="479425" cy="479425"/>
          </a:xfrm>
        </p:grpSpPr>
        <p:sp>
          <p:nvSpPr>
            <p:cNvPr id="31" name="Freeform 184">
              <a:extLst>
                <a:ext uri="{FF2B5EF4-FFF2-40B4-BE49-F238E27FC236}">
                  <a16:creationId xmlns:a16="http://schemas.microsoft.com/office/drawing/2014/main" id="{754E8E65-5F9B-04AB-55B2-BD8A40A90B48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85">
              <a:extLst>
                <a:ext uri="{FF2B5EF4-FFF2-40B4-BE49-F238E27FC236}">
                  <a16:creationId xmlns:a16="http://schemas.microsoft.com/office/drawing/2014/main" id="{7E35FFB6-0D60-A24D-E85E-A1972C529425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86">
              <a:extLst>
                <a:ext uri="{FF2B5EF4-FFF2-40B4-BE49-F238E27FC236}">
                  <a16:creationId xmlns:a16="http://schemas.microsoft.com/office/drawing/2014/main" id="{EDFF1AF5-DC2D-3FB6-623C-36B2FFB2F3F2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87">
              <a:extLst>
                <a:ext uri="{FF2B5EF4-FFF2-40B4-BE49-F238E27FC236}">
                  <a16:creationId xmlns:a16="http://schemas.microsoft.com/office/drawing/2014/main" id="{03AD9DF0-6EC8-DA3E-38C4-BE9388B63139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188">
              <a:extLst>
                <a:ext uri="{FF2B5EF4-FFF2-40B4-BE49-F238E27FC236}">
                  <a16:creationId xmlns:a16="http://schemas.microsoft.com/office/drawing/2014/main" id="{86B9837A-BB54-5DE3-D8A6-F1D69F74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189">
              <a:extLst>
                <a:ext uri="{FF2B5EF4-FFF2-40B4-BE49-F238E27FC236}">
                  <a16:creationId xmlns:a16="http://schemas.microsoft.com/office/drawing/2014/main" id="{5CD48E6A-7F53-C990-2F85-986848F98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190">
              <a:extLst>
                <a:ext uri="{FF2B5EF4-FFF2-40B4-BE49-F238E27FC236}">
                  <a16:creationId xmlns:a16="http://schemas.microsoft.com/office/drawing/2014/main" id="{9F48D60E-9564-8B9C-684D-5ACC32F10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025F318-C822-E92C-29AA-E6CFB40B2BD0}"/>
              </a:ext>
            </a:extLst>
          </p:cNvPr>
          <p:cNvSpPr txBox="1"/>
          <p:nvPr/>
        </p:nvSpPr>
        <p:spPr>
          <a:xfrm>
            <a:off x="1237533" y="308167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需求不明确可能导致开发的产品与目标不一致。</a:t>
            </a:r>
          </a:p>
        </p:txBody>
      </p:sp>
      <p:grpSp>
        <p:nvGrpSpPr>
          <p:cNvPr id="51" name="Group 224">
            <a:extLst>
              <a:ext uri="{FF2B5EF4-FFF2-40B4-BE49-F238E27FC236}">
                <a16:creationId xmlns:a16="http://schemas.microsoft.com/office/drawing/2014/main" id="{CAC422C1-F2CE-ADD8-ACA1-2B706080553C}"/>
              </a:ext>
            </a:extLst>
          </p:cNvPr>
          <p:cNvGrpSpPr/>
          <p:nvPr/>
        </p:nvGrpSpPr>
        <p:grpSpPr>
          <a:xfrm>
            <a:off x="653756" y="3148827"/>
            <a:ext cx="425117" cy="425117"/>
            <a:chOff x="9445350" y="4358074"/>
            <a:chExt cx="479425" cy="479425"/>
          </a:xfrm>
        </p:grpSpPr>
        <p:sp>
          <p:nvSpPr>
            <p:cNvPr id="52" name="Freeform 184">
              <a:extLst>
                <a:ext uri="{FF2B5EF4-FFF2-40B4-BE49-F238E27FC236}">
                  <a16:creationId xmlns:a16="http://schemas.microsoft.com/office/drawing/2014/main" id="{85FE2342-7F90-56F1-24CE-01C73CD8287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85">
              <a:extLst>
                <a:ext uri="{FF2B5EF4-FFF2-40B4-BE49-F238E27FC236}">
                  <a16:creationId xmlns:a16="http://schemas.microsoft.com/office/drawing/2014/main" id="{8D6DADB9-A1F0-A016-DFB8-B4A54CBFDA86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F3776AB9-8CA9-DA64-B171-8A77AC60DF00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C952B2CB-2366-15BD-7EAC-3F8B443C10B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Line 188">
              <a:extLst>
                <a:ext uri="{FF2B5EF4-FFF2-40B4-BE49-F238E27FC236}">
                  <a16:creationId xmlns:a16="http://schemas.microsoft.com/office/drawing/2014/main" id="{BEB61AEA-F857-8775-93FD-241C2B70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Line 189">
              <a:extLst>
                <a:ext uri="{FF2B5EF4-FFF2-40B4-BE49-F238E27FC236}">
                  <a16:creationId xmlns:a16="http://schemas.microsoft.com/office/drawing/2014/main" id="{78346864-EBF1-80B8-EA0B-F87ED87CB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Line 190">
              <a:extLst>
                <a:ext uri="{FF2B5EF4-FFF2-40B4-BE49-F238E27FC236}">
                  <a16:creationId xmlns:a16="http://schemas.microsoft.com/office/drawing/2014/main" id="{0D91B376-4FA0-4884-494C-A635F8D91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7A93BC1-605C-2882-FE81-A85EDCC09BF0}"/>
              </a:ext>
            </a:extLst>
          </p:cNvPr>
          <p:cNvSpPr txBox="1"/>
          <p:nvPr/>
        </p:nvSpPr>
        <p:spPr>
          <a:xfrm>
            <a:off x="1237533" y="376217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测试人员对测试工具的使用熟悉程序不够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0" name="Group 224">
            <a:extLst>
              <a:ext uri="{FF2B5EF4-FFF2-40B4-BE49-F238E27FC236}">
                <a16:creationId xmlns:a16="http://schemas.microsoft.com/office/drawing/2014/main" id="{4038DD30-77E5-BA01-B7A5-5D416B08418C}"/>
              </a:ext>
            </a:extLst>
          </p:cNvPr>
          <p:cNvGrpSpPr/>
          <p:nvPr/>
        </p:nvGrpSpPr>
        <p:grpSpPr>
          <a:xfrm>
            <a:off x="653756" y="3829322"/>
            <a:ext cx="425117" cy="425117"/>
            <a:chOff x="9445350" y="4358074"/>
            <a:chExt cx="479425" cy="479425"/>
          </a:xfrm>
        </p:grpSpPr>
        <p:sp>
          <p:nvSpPr>
            <p:cNvPr id="61" name="Freeform 184">
              <a:extLst>
                <a:ext uri="{FF2B5EF4-FFF2-40B4-BE49-F238E27FC236}">
                  <a16:creationId xmlns:a16="http://schemas.microsoft.com/office/drawing/2014/main" id="{1AD582F6-DA7E-4C17-ECD8-3DF4BB22D65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85">
              <a:extLst>
                <a:ext uri="{FF2B5EF4-FFF2-40B4-BE49-F238E27FC236}">
                  <a16:creationId xmlns:a16="http://schemas.microsoft.com/office/drawing/2014/main" id="{350E3CC2-8214-9EBE-BF75-EDCD4763C10F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86">
              <a:extLst>
                <a:ext uri="{FF2B5EF4-FFF2-40B4-BE49-F238E27FC236}">
                  <a16:creationId xmlns:a16="http://schemas.microsoft.com/office/drawing/2014/main" id="{C7A31892-FB62-A262-42F1-5F116764F346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87">
              <a:extLst>
                <a:ext uri="{FF2B5EF4-FFF2-40B4-BE49-F238E27FC236}">
                  <a16:creationId xmlns:a16="http://schemas.microsoft.com/office/drawing/2014/main" id="{7AE3201D-1A67-47A2-DE53-8DC6595966C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Line 188">
              <a:extLst>
                <a:ext uri="{FF2B5EF4-FFF2-40B4-BE49-F238E27FC236}">
                  <a16:creationId xmlns:a16="http://schemas.microsoft.com/office/drawing/2014/main" id="{F84447F5-4803-47C0-5716-B866006A7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Line 189">
              <a:extLst>
                <a:ext uri="{FF2B5EF4-FFF2-40B4-BE49-F238E27FC236}">
                  <a16:creationId xmlns:a16="http://schemas.microsoft.com/office/drawing/2014/main" id="{58EC8B3F-6EA4-D274-98A7-64099ED60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Line 190">
              <a:extLst>
                <a:ext uri="{FF2B5EF4-FFF2-40B4-BE49-F238E27FC236}">
                  <a16:creationId xmlns:a16="http://schemas.microsoft.com/office/drawing/2014/main" id="{201662C6-01FE-9D3E-A071-1A10AFC86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949F9205-E86C-5150-71A5-B3FCE7BC1E6B}"/>
              </a:ext>
            </a:extLst>
          </p:cNvPr>
          <p:cNvSpPr txBox="1"/>
          <p:nvPr/>
        </p:nvSpPr>
        <p:spPr>
          <a:xfrm>
            <a:off x="1237533" y="440941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被测试产品存在重大错误，以至于测试无法继续，需要开发组进行额外的调试和修改才能继续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" name="Group 224">
            <a:extLst>
              <a:ext uri="{FF2B5EF4-FFF2-40B4-BE49-F238E27FC236}">
                <a16:creationId xmlns:a16="http://schemas.microsoft.com/office/drawing/2014/main" id="{3E142396-9DA8-B87C-9870-924EA80B43E7}"/>
              </a:ext>
            </a:extLst>
          </p:cNvPr>
          <p:cNvGrpSpPr/>
          <p:nvPr/>
        </p:nvGrpSpPr>
        <p:grpSpPr>
          <a:xfrm>
            <a:off x="653756" y="4476566"/>
            <a:ext cx="425117" cy="425117"/>
            <a:chOff x="9445350" y="4358074"/>
            <a:chExt cx="479425" cy="479425"/>
          </a:xfrm>
        </p:grpSpPr>
        <p:sp>
          <p:nvSpPr>
            <p:cNvPr id="70" name="Freeform 184">
              <a:extLst>
                <a:ext uri="{FF2B5EF4-FFF2-40B4-BE49-F238E27FC236}">
                  <a16:creationId xmlns:a16="http://schemas.microsoft.com/office/drawing/2014/main" id="{622EE8C9-0397-83C3-198D-9DA7968D0DD1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85">
              <a:extLst>
                <a:ext uri="{FF2B5EF4-FFF2-40B4-BE49-F238E27FC236}">
                  <a16:creationId xmlns:a16="http://schemas.microsoft.com/office/drawing/2014/main" id="{4916949B-934A-45A3-5FEA-2B64D1BDA441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186">
              <a:extLst>
                <a:ext uri="{FF2B5EF4-FFF2-40B4-BE49-F238E27FC236}">
                  <a16:creationId xmlns:a16="http://schemas.microsoft.com/office/drawing/2014/main" id="{B43AD1BF-564E-3A9A-45C9-7D1510415D14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87">
              <a:extLst>
                <a:ext uri="{FF2B5EF4-FFF2-40B4-BE49-F238E27FC236}">
                  <a16:creationId xmlns:a16="http://schemas.microsoft.com/office/drawing/2014/main" id="{B0BFC8CF-3AEA-B633-D3A5-6AE8DAFBAA83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Line 188">
              <a:extLst>
                <a:ext uri="{FF2B5EF4-FFF2-40B4-BE49-F238E27FC236}">
                  <a16:creationId xmlns:a16="http://schemas.microsoft.com/office/drawing/2014/main" id="{9864DED1-D443-8FEE-BC72-C9B283DAF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Line 189">
              <a:extLst>
                <a:ext uri="{FF2B5EF4-FFF2-40B4-BE49-F238E27FC236}">
                  <a16:creationId xmlns:a16="http://schemas.microsoft.com/office/drawing/2014/main" id="{8CAF666B-6DF7-EC34-6978-5108F8157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Line 190">
              <a:extLst>
                <a:ext uri="{FF2B5EF4-FFF2-40B4-BE49-F238E27FC236}">
                  <a16:creationId xmlns:a16="http://schemas.microsoft.com/office/drawing/2014/main" id="{831F91C2-003B-5983-DC95-4C6D972F2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0A4CC2F-FBB3-96E9-38EC-3073620E73F9}"/>
              </a:ext>
            </a:extLst>
          </p:cNvPr>
          <p:cNvSpPr txBox="1"/>
          <p:nvPr/>
        </p:nvSpPr>
        <p:spPr>
          <a:xfrm>
            <a:off x="1237533" y="50882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硬件、软件或网络环境出现故障等。</a:t>
            </a:r>
          </a:p>
        </p:txBody>
      </p:sp>
      <p:grpSp>
        <p:nvGrpSpPr>
          <p:cNvPr id="78" name="Group 224">
            <a:extLst>
              <a:ext uri="{FF2B5EF4-FFF2-40B4-BE49-F238E27FC236}">
                <a16:creationId xmlns:a16="http://schemas.microsoft.com/office/drawing/2014/main" id="{5C411C28-E4B8-B420-B386-CC0CF783B175}"/>
              </a:ext>
            </a:extLst>
          </p:cNvPr>
          <p:cNvGrpSpPr/>
          <p:nvPr/>
        </p:nvGrpSpPr>
        <p:grpSpPr>
          <a:xfrm>
            <a:off x="653756" y="5155352"/>
            <a:ext cx="425117" cy="425117"/>
            <a:chOff x="9445350" y="4358074"/>
            <a:chExt cx="479425" cy="479425"/>
          </a:xfrm>
        </p:grpSpPr>
        <p:sp>
          <p:nvSpPr>
            <p:cNvPr id="79" name="Freeform 184">
              <a:extLst>
                <a:ext uri="{FF2B5EF4-FFF2-40B4-BE49-F238E27FC236}">
                  <a16:creationId xmlns:a16="http://schemas.microsoft.com/office/drawing/2014/main" id="{8EC5B095-A3D8-DD66-7C8A-359667BD3862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185">
              <a:extLst>
                <a:ext uri="{FF2B5EF4-FFF2-40B4-BE49-F238E27FC236}">
                  <a16:creationId xmlns:a16="http://schemas.microsoft.com/office/drawing/2014/main" id="{550B3EA8-2A3F-2E8D-244D-3C98041A06B0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86">
              <a:extLst>
                <a:ext uri="{FF2B5EF4-FFF2-40B4-BE49-F238E27FC236}">
                  <a16:creationId xmlns:a16="http://schemas.microsoft.com/office/drawing/2014/main" id="{3D92F37A-B555-73BB-ED8D-6F4A677C592D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187">
              <a:extLst>
                <a:ext uri="{FF2B5EF4-FFF2-40B4-BE49-F238E27FC236}">
                  <a16:creationId xmlns:a16="http://schemas.microsoft.com/office/drawing/2014/main" id="{E04F32E1-0D28-A0C2-B25E-436A529E0E8B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Line 188">
              <a:extLst>
                <a:ext uri="{FF2B5EF4-FFF2-40B4-BE49-F238E27FC236}">
                  <a16:creationId xmlns:a16="http://schemas.microsoft.com/office/drawing/2014/main" id="{DC9D8124-EDD8-10A4-FBA0-696E6698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Line 189">
              <a:extLst>
                <a:ext uri="{FF2B5EF4-FFF2-40B4-BE49-F238E27FC236}">
                  <a16:creationId xmlns:a16="http://schemas.microsoft.com/office/drawing/2014/main" id="{402426B8-BA42-7BF0-81C2-8979A3DC7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Line 190">
              <a:extLst>
                <a:ext uri="{FF2B5EF4-FFF2-40B4-BE49-F238E27FC236}">
                  <a16:creationId xmlns:a16="http://schemas.microsoft.com/office/drawing/2014/main" id="{8A2C9BCE-16EE-D1F4-BCB0-4687671E0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2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grpSp>
        <p:nvGrpSpPr>
          <p:cNvPr id="4" name="Group 135">
            <a:extLst>
              <a:ext uri="{FF2B5EF4-FFF2-40B4-BE49-F238E27FC236}">
                <a16:creationId xmlns:a16="http://schemas.microsoft.com/office/drawing/2014/main" id="{4F0600FF-4991-4801-1E03-3131835D6435}"/>
              </a:ext>
            </a:extLst>
          </p:cNvPr>
          <p:cNvGrpSpPr/>
          <p:nvPr/>
        </p:nvGrpSpPr>
        <p:grpSpPr>
          <a:xfrm>
            <a:off x="1084762" y="1765326"/>
            <a:ext cx="425117" cy="425117"/>
            <a:chOff x="1460006" y="1642203"/>
            <a:chExt cx="479425" cy="479425"/>
          </a:xfrm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F0F6EA4E-E791-A7EA-4DE2-77FAE75C9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7B1576A-68FF-6CBC-9E1A-D2B242A71C67}"/>
                </a:ext>
              </a:extLst>
            </p:cNvPr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020FF8F-BFFD-7C2D-84E6-234099CB1BB9}"/>
              </a:ext>
            </a:extLst>
          </p:cNvPr>
          <p:cNvSpPr txBox="1"/>
          <p:nvPr/>
        </p:nvSpPr>
        <p:spPr>
          <a:xfrm>
            <a:off x="1660430" y="1790333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应急措施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74B9F-81A0-7DCC-ABBF-88055E885288}"/>
              </a:ext>
            </a:extLst>
          </p:cNvPr>
          <p:cNvSpPr txBox="1"/>
          <p:nvPr/>
        </p:nvSpPr>
        <p:spPr>
          <a:xfrm>
            <a:off x="1297320" y="2489925"/>
            <a:ext cx="1011318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如果上述潜在的可能事件发生，则通过适当加班来保证计划的按时完成。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如果是由于被测试产品存在重大错误而严重影响测试进度，则考虑按照测试暂停标准来暂停该测试。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如遇到功能需求不明确，需要沟通协商解决。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人员不足，则加班、或者进行不同组人员调动，按照测试进度完成测试任务。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测试的完成标准</a:t>
            </a:r>
          </a:p>
        </p:txBody>
      </p:sp>
    </p:spTree>
    <p:extLst>
      <p:ext uri="{BB962C8B-B14F-4D97-AF65-F5344CB8AC3E}">
        <p14:creationId xmlns:p14="http://schemas.microsoft.com/office/powerpoint/2010/main" val="38056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5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6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测试完成标准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84955" y="1981493"/>
            <a:ext cx="3622089" cy="3622089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08505" y="2205043"/>
            <a:ext cx="3174988" cy="3174988"/>
          </a:xfrm>
          <a:prstGeom prst="ellipse">
            <a:avLst/>
          </a:prstGeom>
          <a:noFill/>
          <a:ln w="101600">
            <a:solidFill>
              <a:srgbClr val="E9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测试完成标准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60630" y="2434351"/>
            <a:ext cx="2870739" cy="2716373"/>
            <a:chOff x="4844511" y="2208294"/>
            <a:chExt cx="2502977" cy="2368386"/>
          </a:xfrm>
        </p:grpSpPr>
        <p:sp>
          <p:nvSpPr>
            <p:cNvPr id="6" name="椭圆 5"/>
            <p:cNvSpPr/>
            <p:nvPr/>
          </p:nvSpPr>
          <p:spPr>
            <a:xfrm>
              <a:off x="5079506" y="2375994"/>
              <a:ext cx="2032986" cy="203298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测试完成标准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44511" y="2208294"/>
              <a:ext cx="2445821" cy="2368386"/>
              <a:chOff x="3907790" y="2007432"/>
              <a:chExt cx="3854131" cy="3627565"/>
            </a:xfrm>
          </p:grpSpPr>
          <p:sp>
            <p:nvSpPr>
              <p:cNvPr id="11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0800000">
              <a:off x="4901667" y="2208294"/>
              <a:ext cx="2445821" cy="2368386"/>
              <a:chOff x="3907790" y="2007432"/>
              <a:chExt cx="3854131" cy="3627565"/>
            </a:xfr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2"/>
                </a:gs>
              </a:gsLst>
              <a:lin ang="0" scaled="0"/>
            </a:gradFill>
          </p:grpSpPr>
          <p:sp>
            <p:nvSpPr>
              <p:cNvPr id="9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225675" y="2164556"/>
            <a:ext cx="2068827" cy="180975"/>
            <a:chOff x="2479361" y="2183606"/>
            <a:chExt cx="2068827" cy="18097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6"/>
          <p:cNvSpPr/>
          <p:nvPr/>
        </p:nvSpPr>
        <p:spPr>
          <a:xfrm>
            <a:off x="1703569" y="1684792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单元测试完成标准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5417" y="2244417"/>
            <a:ext cx="4041758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按照单元测试计划完成了所有规定单元的测试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达到了测试计划中关于单元测试所规定的覆盖率的要求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软件单元功能与设计一致</a:t>
            </a:r>
            <a:endParaRPr lang="en-US" altLang="zh-CN" dirty="0"/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在单元测试中发现的错误已经得到修改，各级缺陷修复率达到标准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67327" y="4284800"/>
            <a:ext cx="2068827" cy="180975"/>
            <a:chOff x="2479361" y="2003425"/>
            <a:chExt cx="2068827" cy="180975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6"/>
          <p:cNvSpPr/>
          <p:nvPr/>
        </p:nvSpPr>
        <p:spPr>
          <a:xfrm>
            <a:off x="1670452" y="3985217"/>
            <a:ext cx="2290815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功能测试完成标准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1487" y="4469029"/>
            <a:ext cx="3618630" cy="206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功能测试用例设计已经通过评审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按照功能测试计划完成了功能测试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达到了功能测试计划中关于功能测试所规定的覆盖率的要求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系统达到详细设计定义的各项功能，性能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在功能测试中发现的错误已经得到修改，各级缺陷修复率达到标准</a:t>
            </a:r>
          </a:p>
        </p:txBody>
      </p:sp>
      <p:grpSp>
        <p:nvGrpSpPr>
          <p:cNvPr id="23" name="组合 22"/>
          <p:cNvGrpSpPr/>
          <p:nvPr/>
        </p:nvGrpSpPr>
        <p:grpSpPr>
          <a:xfrm flipH="1">
            <a:off x="7295975" y="1921800"/>
            <a:ext cx="2068827" cy="180975"/>
            <a:chOff x="2479361" y="2183606"/>
            <a:chExt cx="2068827" cy="180975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6"/>
          <p:cNvSpPr/>
          <p:nvPr/>
        </p:nvSpPr>
        <p:spPr>
          <a:xfrm>
            <a:off x="7475363" y="1442036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集成测试完成标准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16591" y="1996118"/>
            <a:ext cx="4124663" cy="235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按照集成构件计划及增量集成策略完成了整个系统的集成测试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达到了测试计划中关于集成测试所规定的覆盖率的要求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被测试的集成工作版本每千行代码必须发现至少</a:t>
            </a:r>
            <a:r>
              <a:rPr lang="en-US" altLang="zh-CN" dirty="0"/>
              <a:t>2</a:t>
            </a:r>
            <a:r>
              <a:rPr lang="zh-CN" altLang="en-US" dirty="0"/>
              <a:t>个错误（不含优化级别错误）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集成工作版本满足设计定义的各项功能、性能要求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在集成测试中发现的错误已经得到修改，各级缺陷修复率达到标准</a:t>
            </a:r>
          </a:p>
        </p:txBody>
      </p:sp>
      <p:grpSp>
        <p:nvGrpSpPr>
          <p:cNvPr id="28" name="组合 27"/>
          <p:cNvGrpSpPr/>
          <p:nvPr/>
        </p:nvGrpSpPr>
        <p:grpSpPr>
          <a:xfrm flipH="1">
            <a:off x="7887949" y="4763536"/>
            <a:ext cx="2068827" cy="180975"/>
            <a:chOff x="2479361" y="2003425"/>
            <a:chExt cx="2068827" cy="18097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46"/>
          <p:cNvSpPr/>
          <p:nvPr/>
        </p:nvSpPr>
        <p:spPr>
          <a:xfrm>
            <a:off x="8067336" y="4463953"/>
            <a:ext cx="3064311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压力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/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负载测试完成标准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20082" y="5030530"/>
            <a:ext cx="3618630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性能测试用例设计已经通过评审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按照性能测试计划完成了性能测试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达到了性能测试计划中关于性能测试所规定要求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在性能测试中不通过的用例已经得到修改，性能达到预计标准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5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6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团队分工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812002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51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54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644525" y="5491162"/>
            <a:ext cx="0" cy="66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531334" y="627231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accent1"/>
                </a:solidFill>
              </a:rPr>
              <a:t>SHANQIU</a:t>
            </a:r>
            <a:endParaRPr lang="zh-CN" altLang="en-US" sz="1200" spc="100" dirty="0">
              <a:solidFill>
                <a:schemeClr val="accent1"/>
              </a:solidFill>
            </a:endParaRPr>
          </a:p>
        </p:txBody>
      </p:sp>
      <p:sp>
        <p:nvSpPr>
          <p:cNvPr id="68" name="Freeform 8"/>
          <p:cNvSpPr/>
          <p:nvPr/>
        </p:nvSpPr>
        <p:spPr bwMode="auto">
          <a:xfrm>
            <a:off x="8671640" y="3961894"/>
            <a:ext cx="5647285" cy="3601842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/>
        </p:nvSpPr>
        <p:spPr bwMode="auto">
          <a:xfrm>
            <a:off x="-486044" y="-566440"/>
            <a:ext cx="3823792" cy="3645730"/>
          </a:xfrm>
          <a:custGeom>
            <a:avLst/>
            <a:gdLst>
              <a:gd name="T0" fmla="*/ 0 w 535"/>
              <a:gd name="T1" fmla="*/ 510 h 510"/>
              <a:gd name="T2" fmla="*/ 190 w 535"/>
              <a:gd name="T3" fmla="*/ 373 h 510"/>
              <a:gd name="T4" fmla="*/ 290 w 535"/>
              <a:gd name="T5" fmla="*/ 182 h 510"/>
              <a:gd name="T6" fmla="*/ 494 w 535"/>
              <a:gd name="T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5" h="510">
                <a:moveTo>
                  <a:pt x="0" y="510"/>
                </a:moveTo>
                <a:cubicBezTo>
                  <a:pt x="31" y="506"/>
                  <a:pt x="161" y="476"/>
                  <a:pt x="190" y="373"/>
                </a:cubicBezTo>
                <a:cubicBezTo>
                  <a:pt x="220" y="270"/>
                  <a:pt x="162" y="197"/>
                  <a:pt x="290" y="182"/>
                </a:cubicBezTo>
                <a:cubicBezTo>
                  <a:pt x="419" y="166"/>
                  <a:pt x="535" y="92"/>
                  <a:pt x="4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9"/>
          <p:cNvSpPr/>
          <p:nvPr/>
        </p:nvSpPr>
        <p:spPr bwMode="auto">
          <a:xfrm>
            <a:off x="-1071534" y="-572476"/>
            <a:ext cx="3515958" cy="3657802"/>
          </a:xfrm>
          <a:custGeom>
            <a:avLst/>
            <a:gdLst>
              <a:gd name="T0" fmla="*/ 0 w 492"/>
              <a:gd name="T1" fmla="*/ 512 h 512"/>
              <a:gd name="T2" fmla="*/ 199 w 492"/>
              <a:gd name="T3" fmla="*/ 390 h 512"/>
              <a:gd name="T4" fmla="*/ 299 w 492"/>
              <a:gd name="T5" fmla="*/ 132 h 512"/>
              <a:gd name="T6" fmla="*/ 474 w 492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512">
                <a:moveTo>
                  <a:pt x="0" y="512"/>
                </a:moveTo>
                <a:cubicBezTo>
                  <a:pt x="7" y="509"/>
                  <a:pt x="163" y="496"/>
                  <a:pt x="199" y="390"/>
                </a:cubicBezTo>
                <a:cubicBezTo>
                  <a:pt x="234" y="283"/>
                  <a:pt x="190" y="163"/>
                  <a:pt x="299" y="132"/>
                </a:cubicBezTo>
                <a:cubicBezTo>
                  <a:pt x="407" y="100"/>
                  <a:pt x="492" y="102"/>
                  <a:pt x="47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 bwMode="auto">
          <a:xfrm>
            <a:off x="9998366" y="0"/>
            <a:ext cx="2193635" cy="3689159"/>
          </a:xfrm>
          <a:custGeom>
            <a:avLst/>
            <a:gdLst>
              <a:gd name="connsiteX0" fmla="*/ 0 w 2193635"/>
              <a:gd name="connsiteY0" fmla="*/ 0 h 3689159"/>
              <a:gd name="connsiteX1" fmla="*/ 2193635 w 2193635"/>
              <a:gd name="connsiteY1" fmla="*/ 0 h 3689159"/>
              <a:gd name="connsiteX2" fmla="*/ 2193635 w 2193635"/>
              <a:gd name="connsiteY2" fmla="*/ 3689159 h 3689159"/>
              <a:gd name="connsiteX3" fmla="*/ 2032357 w 2193635"/>
              <a:gd name="connsiteY3" fmla="*/ 3649763 h 3689159"/>
              <a:gd name="connsiteX4" fmla="*/ 1369345 w 2193635"/>
              <a:gd name="connsiteY4" fmla="*/ 3116630 h 3689159"/>
              <a:gd name="connsiteX5" fmla="*/ 974066 w 2193635"/>
              <a:gd name="connsiteY5" fmla="*/ 1011675 h 3689159"/>
              <a:gd name="connsiteX6" fmla="*/ 85836 w 2193635"/>
              <a:gd name="connsiteY6" fmla="*/ 63756 h 36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3635" h="3689159">
                <a:moveTo>
                  <a:pt x="0" y="0"/>
                </a:moveTo>
                <a:lnTo>
                  <a:pt x="2193635" y="0"/>
                </a:lnTo>
                <a:lnTo>
                  <a:pt x="2193635" y="3689159"/>
                </a:lnTo>
                <a:lnTo>
                  <a:pt x="2032357" y="3649763"/>
                </a:lnTo>
                <a:cubicBezTo>
                  <a:pt x="1771518" y="3567035"/>
                  <a:pt x="1525618" y="3406176"/>
                  <a:pt x="1369345" y="3116630"/>
                </a:cubicBezTo>
                <a:cubicBezTo>
                  <a:pt x="1056799" y="2528346"/>
                  <a:pt x="1360153" y="1949253"/>
                  <a:pt x="974066" y="1011675"/>
                </a:cubicBezTo>
                <a:cubicBezTo>
                  <a:pt x="776426" y="542886"/>
                  <a:pt x="397233" y="290108"/>
                  <a:pt x="85836" y="63756"/>
                </a:cubicBezTo>
                <a:close/>
              </a:path>
            </a:pathLst>
          </a:custGeom>
          <a:solidFill>
            <a:srgbClr val="72B7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 bwMode="auto">
          <a:xfrm>
            <a:off x="0" y="4189700"/>
            <a:ext cx="4610419" cy="2668300"/>
          </a:xfrm>
          <a:custGeom>
            <a:avLst/>
            <a:gdLst>
              <a:gd name="connsiteX0" fmla="*/ 0 w 4610419"/>
              <a:gd name="connsiteY0" fmla="*/ 0 h 2668300"/>
              <a:gd name="connsiteX1" fmla="*/ 25011 w 4610419"/>
              <a:gd name="connsiteY1" fmla="*/ 16347 h 2668300"/>
              <a:gd name="connsiteX2" fmla="*/ 784002 w 4610419"/>
              <a:gd name="connsiteY2" fmla="*/ 1160230 h 2668300"/>
              <a:gd name="connsiteX3" fmla="*/ 2310235 w 4610419"/>
              <a:gd name="connsiteY3" fmla="*/ 1307264 h 2668300"/>
              <a:gd name="connsiteX4" fmla="*/ 3799691 w 4610419"/>
              <a:gd name="connsiteY4" fmla="*/ 2272178 h 2668300"/>
              <a:gd name="connsiteX5" fmla="*/ 4532341 w 4610419"/>
              <a:gd name="connsiteY5" fmla="*/ 2597293 h 2668300"/>
              <a:gd name="connsiteX6" fmla="*/ 4610419 w 4610419"/>
              <a:gd name="connsiteY6" fmla="*/ 2668300 h 2668300"/>
              <a:gd name="connsiteX7" fmla="*/ 0 w 4610419"/>
              <a:gd name="connsiteY7" fmla="*/ 2668300 h 26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0419" h="2668300">
                <a:moveTo>
                  <a:pt x="0" y="0"/>
                </a:moveTo>
                <a:lnTo>
                  <a:pt x="25011" y="16347"/>
                </a:lnTo>
                <a:cubicBezTo>
                  <a:pt x="372958" y="306777"/>
                  <a:pt x="146156" y="1117153"/>
                  <a:pt x="784002" y="1160230"/>
                </a:cubicBezTo>
                <a:cubicBezTo>
                  <a:pt x="1455177" y="1206178"/>
                  <a:pt x="1813749" y="1077523"/>
                  <a:pt x="2310235" y="1307264"/>
                </a:cubicBezTo>
                <a:cubicBezTo>
                  <a:pt x="2815914" y="1546195"/>
                  <a:pt x="2815914" y="2088385"/>
                  <a:pt x="3799691" y="2272178"/>
                </a:cubicBezTo>
                <a:cubicBezTo>
                  <a:pt x="4109994" y="2326741"/>
                  <a:pt x="4347570" y="2445022"/>
                  <a:pt x="4532341" y="2597293"/>
                </a:cubicBezTo>
                <a:lnTo>
                  <a:pt x="4610419" y="2668300"/>
                </a:lnTo>
                <a:lnTo>
                  <a:pt x="0" y="2668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-310734" y="4082213"/>
            <a:ext cx="2177408" cy="2829465"/>
            <a:chOff x="-310734" y="4082213"/>
            <a:chExt cx="2177408" cy="2829465"/>
          </a:xfrm>
          <a:solidFill>
            <a:srgbClr val="C4E0E6"/>
          </a:solidFill>
        </p:grpSpPr>
        <p:sp>
          <p:nvSpPr>
            <p:cNvPr id="83" name="Freeform 12"/>
            <p:cNvSpPr/>
            <p:nvPr/>
          </p:nvSpPr>
          <p:spPr bwMode="auto">
            <a:xfrm>
              <a:off x="-310734" y="5273771"/>
              <a:ext cx="496806" cy="555024"/>
            </a:xfrm>
            <a:custGeom>
              <a:avLst/>
              <a:gdLst>
                <a:gd name="T0" fmla="*/ 44 w 54"/>
                <a:gd name="T1" fmla="*/ 11 h 60"/>
                <a:gd name="T2" fmla="*/ 25 w 54"/>
                <a:gd name="T3" fmla="*/ 48 h 60"/>
                <a:gd name="T4" fmla="*/ 44 w 54"/>
                <a:gd name="T5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0">
                  <a:moveTo>
                    <a:pt x="44" y="11"/>
                  </a:moveTo>
                  <a:cubicBezTo>
                    <a:pt x="41" y="15"/>
                    <a:pt x="0" y="60"/>
                    <a:pt x="25" y="48"/>
                  </a:cubicBezTo>
                  <a:cubicBezTo>
                    <a:pt x="51" y="37"/>
                    <a:pt x="54" y="0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407305" y="5029249"/>
              <a:ext cx="551144" cy="578312"/>
            </a:xfrm>
            <a:custGeom>
              <a:avLst/>
              <a:gdLst>
                <a:gd name="T0" fmla="*/ 46 w 60"/>
                <a:gd name="T1" fmla="*/ 15 h 63"/>
                <a:gd name="T2" fmla="*/ 27 w 60"/>
                <a:gd name="T3" fmla="*/ 57 h 63"/>
                <a:gd name="T4" fmla="*/ 46 w 60"/>
                <a:gd name="T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3">
                  <a:moveTo>
                    <a:pt x="46" y="15"/>
                  </a:moveTo>
                  <a:cubicBezTo>
                    <a:pt x="43" y="19"/>
                    <a:pt x="0" y="63"/>
                    <a:pt x="27" y="57"/>
                  </a:cubicBezTo>
                  <a:cubicBezTo>
                    <a:pt x="54" y="50"/>
                    <a:pt x="60" y="0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86986" y="4594544"/>
              <a:ext cx="384249" cy="450230"/>
            </a:xfrm>
            <a:custGeom>
              <a:avLst/>
              <a:gdLst>
                <a:gd name="T0" fmla="*/ 26 w 42"/>
                <a:gd name="T1" fmla="*/ 15 h 49"/>
                <a:gd name="T2" fmla="*/ 21 w 42"/>
                <a:gd name="T3" fmla="*/ 41 h 49"/>
                <a:gd name="T4" fmla="*/ 26 w 42"/>
                <a:gd name="T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9">
                  <a:moveTo>
                    <a:pt x="26" y="15"/>
                  </a:moveTo>
                  <a:cubicBezTo>
                    <a:pt x="23" y="19"/>
                    <a:pt x="0" y="49"/>
                    <a:pt x="21" y="41"/>
                  </a:cubicBezTo>
                  <a:cubicBezTo>
                    <a:pt x="42" y="34"/>
                    <a:pt x="36" y="0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-35163" y="5770577"/>
              <a:ext cx="357079" cy="671463"/>
            </a:xfrm>
            <a:custGeom>
              <a:avLst/>
              <a:gdLst>
                <a:gd name="T0" fmla="*/ 9 w 39"/>
                <a:gd name="T1" fmla="*/ 18 h 73"/>
                <a:gd name="T2" fmla="*/ 19 w 39"/>
                <a:gd name="T3" fmla="*/ 45 h 73"/>
                <a:gd name="T4" fmla="*/ 9 w 39"/>
                <a:gd name="T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9" y="18"/>
                  </a:moveTo>
                  <a:cubicBezTo>
                    <a:pt x="5" y="20"/>
                    <a:pt x="0" y="73"/>
                    <a:pt x="19" y="45"/>
                  </a:cubicBezTo>
                  <a:cubicBezTo>
                    <a:pt x="39" y="17"/>
                    <a:pt x="37" y="0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911873" y="5246601"/>
              <a:ext cx="663703" cy="582194"/>
            </a:xfrm>
            <a:custGeom>
              <a:avLst/>
              <a:gdLst>
                <a:gd name="T0" fmla="*/ 56 w 72"/>
                <a:gd name="T1" fmla="*/ 21 h 63"/>
                <a:gd name="T2" fmla="*/ 25 w 72"/>
                <a:gd name="T3" fmla="*/ 62 h 63"/>
                <a:gd name="T4" fmla="*/ 56 w 72"/>
                <a:gd name="T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3">
                  <a:moveTo>
                    <a:pt x="56" y="21"/>
                  </a:moveTo>
                  <a:cubicBezTo>
                    <a:pt x="56" y="21"/>
                    <a:pt x="0" y="61"/>
                    <a:pt x="25" y="62"/>
                  </a:cubicBezTo>
                  <a:cubicBezTo>
                    <a:pt x="49" y="63"/>
                    <a:pt x="72" y="0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240410" y="6251858"/>
              <a:ext cx="543381" cy="659820"/>
            </a:xfrm>
            <a:custGeom>
              <a:avLst/>
              <a:gdLst>
                <a:gd name="T0" fmla="*/ 36 w 59"/>
                <a:gd name="T1" fmla="*/ 15 h 72"/>
                <a:gd name="T2" fmla="*/ 23 w 59"/>
                <a:gd name="T3" fmla="*/ 52 h 72"/>
                <a:gd name="T4" fmla="*/ 36 w 59"/>
                <a:gd name="T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72">
                  <a:moveTo>
                    <a:pt x="36" y="15"/>
                  </a:moveTo>
                  <a:cubicBezTo>
                    <a:pt x="33" y="17"/>
                    <a:pt x="0" y="72"/>
                    <a:pt x="23" y="52"/>
                  </a:cubicBezTo>
                  <a:cubicBezTo>
                    <a:pt x="46" y="33"/>
                    <a:pt x="59" y="0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032194" y="4749795"/>
              <a:ext cx="496806" cy="543381"/>
            </a:xfrm>
            <a:custGeom>
              <a:avLst/>
              <a:gdLst>
                <a:gd name="T0" fmla="*/ 40 w 54"/>
                <a:gd name="T1" fmla="*/ 16 h 59"/>
                <a:gd name="T2" fmla="*/ 18 w 54"/>
                <a:gd name="T3" fmla="*/ 57 h 59"/>
                <a:gd name="T4" fmla="*/ 40 w 54"/>
                <a:gd name="T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9">
                  <a:moveTo>
                    <a:pt x="40" y="16"/>
                  </a:moveTo>
                  <a:cubicBezTo>
                    <a:pt x="37" y="20"/>
                    <a:pt x="0" y="59"/>
                    <a:pt x="18" y="57"/>
                  </a:cubicBezTo>
                  <a:cubicBezTo>
                    <a:pt x="36" y="54"/>
                    <a:pt x="54" y="0"/>
                    <a:pt x="4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783792" y="4082213"/>
              <a:ext cx="423062" cy="652058"/>
            </a:xfrm>
            <a:custGeom>
              <a:avLst/>
              <a:gdLst>
                <a:gd name="T0" fmla="*/ 31 w 46"/>
                <a:gd name="T1" fmla="*/ 17 h 71"/>
                <a:gd name="T2" fmla="*/ 18 w 46"/>
                <a:gd name="T3" fmla="*/ 50 h 71"/>
                <a:gd name="T4" fmla="*/ 31 w 46"/>
                <a:gd name="T5" fmla="*/ 1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1">
                  <a:moveTo>
                    <a:pt x="31" y="17"/>
                  </a:moveTo>
                  <a:cubicBezTo>
                    <a:pt x="31" y="17"/>
                    <a:pt x="0" y="71"/>
                    <a:pt x="18" y="50"/>
                  </a:cubicBezTo>
                  <a:cubicBezTo>
                    <a:pt x="36" y="30"/>
                    <a:pt x="46" y="0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958449" y="5964642"/>
              <a:ext cx="349317" cy="489043"/>
            </a:xfrm>
            <a:custGeom>
              <a:avLst/>
              <a:gdLst>
                <a:gd name="T0" fmla="*/ 21 w 38"/>
                <a:gd name="T1" fmla="*/ 24 h 53"/>
                <a:gd name="T2" fmla="*/ 14 w 38"/>
                <a:gd name="T3" fmla="*/ 51 h 53"/>
                <a:gd name="T4" fmla="*/ 21 w 38"/>
                <a:gd name="T5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3">
                  <a:moveTo>
                    <a:pt x="21" y="24"/>
                  </a:moveTo>
                  <a:cubicBezTo>
                    <a:pt x="21" y="24"/>
                    <a:pt x="0" y="48"/>
                    <a:pt x="14" y="51"/>
                  </a:cubicBezTo>
                  <a:cubicBezTo>
                    <a:pt x="27" y="53"/>
                    <a:pt x="38" y="0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"/>
            <p:cNvSpPr/>
            <p:nvPr/>
          </p:nvSpPr>
          <p:spPr bwMode="auto">
            <a:xfrm>
              <a:off x="-155482" y="4679932"/>
              <a:ext cx="368724" cy="411417"/>
            </a:xfrm>
            <a:custGeom>
              <a:avLst/>
              <a:gdLst>
                <a:gd name="T0" fmla="*/ 32 w 40"/>
                <a:gd name="T1" fmla="*/ 13 h 45"/>
                <a:gd name="T2" fmla="*/ 16 w 40"/>
                <a:gd name="T3" fmla="*/ 41 h 45"/>
                <a:gd name="T4" fmla="*/ 32 w 40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5">
                  <a:moveTo>
                    <a:pt x="32" y="13"/>
                  </a:moveTo>
                  <a:cubicBezTo>
                    <a:pt x="32" y="13"/>
                    <a:pt x="0" y="45"/>
                    <a:pt x="16" y="41"/>
                  </a:cubicBezTo>
                  <a:cubicBezTo>
                    <a:pt x="33" y="36"/>
                    <a:pt x="40" y="0"/>
                    <a:pt x="3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"/>
            <p:cNvSpPr/>
            <p:nvPr/>
          </p:nvSpPr>
          <p:spPr bwMode="auto">
            <a:xfrm>
              <a:off x="395662" y="4144313"/>
              <a:ext cx="267811" cy="329909"/>
            </a:xfrm>
            <a:custGeom>
              <a:avLst/>
              <a:gdLst>
                <a:gd name="T0" fmla="*/ 19 w 29"/>
                <a:gd name="T1" fmla="*/ 15 h 36"/>
                <a:gd name="T2" fmla="*/ 12 w 29"/>
                <a:gd name="T3" fmla="*/ 32 h 36"/>
                <a:gd name="T4" fmla="*/ 19 w 29"/>
                <a:gd name="T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6">
                  <a:moveTo>
                    <a:pt x="19" y="15"/>
                  </a:moveTo>
                  <a:cubicBezTo>
                    <a:pt x="17" y="16"/>
                    <a:pt x="0" y="36"/>
                    <a:pt x="12" y="32"/>
                  </a:cubicBezTo>
                  <a:cubicBezTo>
                    <a:pt x="23" y="29"/>
                    <a:pt x="29" y="0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"/>
            <p:cNvSpPr/>
            <p:nvPr/>
          </p:nvSpPr>
          <p:spPr bwMode="auto">
            <a:xfrm>
              <a:off x="1168039" y="4365548"/>
              <a:ext cx="322149" cy="322146"/>
            </a:xfrm>
            <a:custGeom>
              <a:avLst/>
              <a:gdLst>
                <a:gd name="T0" fmla="*/ 30 w 35"/>
                <a:gd name="T1" fmla="*/ 9 h 35"/>
                <a:gd name="T2" fmla="*/ 14 w 35"/>
                <a:gd name="T3" fmla="*/ 32 h 35"/>
                <a:gd name="T4" fmla="*/ 30 w 35"/>
                <a:gd name="T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5">
                  <a:moveTo>
                    <a:pt x="30" y="9"/>
                  </a:moveTo>
                  <a:cubicBezTo>
                    <a:pt x="30" y="9"/>
                    <a:pt x="0" y="35"/>
                    <a:pt x="14" y="32"/>
                  </a:cubicBezTo>
                  <a:cubicBezTo>
                    <a:pt x="28" y="28"/>
                    <a:pt x="35" y="0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453880" y="5727882"/>
              <a:ext cx="283336" cy="384247"/>
            </a:xfrm>
            <a:custGeom>
              <a:avLst/>
              <a:gdLst>
                <a:gd name="T0" fmla="*/ 24 w 31"/>
                <a:gd name="T1" fmla="*/ 10 h 42"/>
                <a:gd name="T2" fmla="*/ 13 w 31"/>
                <a:gd name="T3" fmla="*/ 32 h 42"/>
                <a:gd name="T4" fmla="*/ 24 w 31"/>
                <a:gd name="T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2">
                  <a:moveTo>
                    <a:pt x="24" y="10"/>
                  </a:moveTo>
                  <a:cubicBezTo>
                    <a:pt x="23" y="11"/>
                    <a:pt x="0" y="42"/>
                    <a:pt x="13" y="32"/>
                  </a:cubicBezTo>
                  <a:cubicBezTo>
                    <a:pt x="25" y="22"/>
                    <a:pt x="31" y="0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1280597" y="5696831"/>
              <a:ext cx="283336" cy="294978"/>
            </a:xfrm>
            <a:custGeom>
              <a:avLst/>
              <a:gdLst>
                <a:gd name="T0" fmla="*/ 21 w 31"/>
                <a:gd name="T1" fmla="*/ 13 h 32"/>
                <a:gd name="T2" fmla="*/ 12 w 31"/>
                <a:gd name="T3" fmla="*/ 29 h 32"/>
                <a:gd name="T4" fmla="*/ 21 w 31"/>
                <a:gd name="T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2">
                  <a:moveTo>
                    <a:pt x="21" y="13"/>
                  </a:moveTo>
                  <a:cubicBezTo>
                    <a:pt x="20" y="14"/>
                    <a:pt x="0" y="32"/>
                    <a:pt x="12" y="29"/>
                  </a:cubicBezTo>
                  <a:cubicBezTo>
                    <a:pt x="23" y="26"/>
                    <a:pt x="31" y="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39043" y="6608937"/>
              <a:ext cx="267811" cy="267808"/>
            </a:xfrm>
            <a:custGeom>
              <a:avLst/>
              <a:gdLst>
                <a:gd name="T0" fmla="*/ 18 w 29"/>
                <a:gd name="T1" fmla="*/ 9 h 29"/>
                <a:gd name="T2" fmla="*/ 10 w 29"/>
                <a:gd name="T3" fmla="*/ 26 h 29"/>
                <a:gd name="T4" fmla="*/ 18 w 29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18" y="9"/>
                  </a:moveTo>
                  <a:cubicBezTo>
                    <a:pt x="15" y="11"/>
                    <a:pt x="0" y="29"/>
                    <a:pt x="10" y="26"/>
                  </a:cubicBezTo>
                  <a:cubicBezTo>
                    <a:pt x="19" y="23"/>
                    <a:pt x="29" y="0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904111" y="4714865"/>
              <a:ext cx="217353" cy="302741"/>
            </a:xfrm>
            <a:custGeom>
              <a:avLst/>
              <a:gdLst>
                <a:gd name="T0" fmla="*/ 17 w 24"/>
                <a:gd name="T1" fmla="*/ 9 h 33"/>
                <a:gd name="T2" fmla="*/ 6 w 24"/>
                <a:gd name="T3" fmla="*/ 30 h 33"/>
                <a:gd name="T4" fmla="*/ 17 w 24"/>
                <a:gd name="T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3">
                  <a:moveTo>
                    <a:pt x="17" y="9"/>
                  </a:moveTo>
                  <a:cubicBezTo>
                    <a:pt x="17" y="9"/>
                    <a:pt x="0" y="26"/>
                    <a:pt x="6" y="30"/>
                  </a:cubicBezTo>
                  <a:cubicBezTo>
                    <a:pt x="12" y="33"/>
                    <a:pt x="24" y="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482425" y="4648882"/>
              <a:ext cx="384249" cy="442468"/>
            </a:xfrm>
            <a:custGeom>
              <a:avLst/>
              <a:gdLst>
                <a:gd name="T0" fmla="*/ 30 w 42"/>
                <a:gd name="T1" fmla="*/ 14 h 48"/>
                <a:gd name="T2" fmla="*/ 15 w 42"/>
                <a:gd name="T3" fmla="*/ 46 h 48"/>
                <a:gd name="T4" fmla="*/ 30 w 42"/>
                <a:gd name="T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30" y="14"/>
                  </a:moveTo>
                  <a:cubicBezTo>
                    <a:pt x="30" y="14"/>
                    <a:pt x="0" y="48"/>
                    <a:pt x="15" y="46"/>
                  </a:cubicBezTo>
                  <a:cubicBezTo>
                    <a:pt x="31" y="45"/>
                    <a:pt x="42" y="0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1482425" y="4439292"/>
              <a:ext cx="194065" cy="341554"/>
            </a:xfrm>
            <a:custGeom>
              <a:avLst/>
              <a:gdLst>
                <a:gd name="T0" fmla="*/ 13 w 21"/>
                <a:gd name="T1" fmla="*/ 16 h 37"/>
                <a:gd name="T2" fmla="*/ 8 w 21"/>
                <a:gd name="T3" fmla="*/ 35 h 37"/>
                <a:gd name="T4" fmla="*/ 13 w 21"/>
                <a:gd name="T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7">
                  <a:moveTo>
                    <a:pt x="13" y="16"/>
                  </a:moveTo>
                  <a:cubicBezTo>
                    <a:pt x="13" y="16"/>
                    <a:pt x="0" y="37"/>
                    <a:pt x="8" y="35"/>
                  </a:cubicBezTo>
                  <a:cubicBezTo>
                    <a:pt x="17" y="32"/>
                    <a:pt x="21" y="0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1529000" y="5238839"/>
              <a:ext cx="236760" cy="275571"/>
            </a:xfrm>
            <a:custGeom>
              <a:avLst/>
              <a:gdLst>
                <a:gd name="T0" fmla="*/ 19 w 26"/>
                <a:gd name="T1" fmla="*/ 10 h 30"/>
                <a:gd name="T2" fmla="*/ 11 w 26"/>
                <a:gd name="T3" fmla="*/ 29 h 30"/>
                <a:gd name="T4" fmla="*/ 19 w 26"/>
                <a:gd name="T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19" y="10"/>
                  </a:moveTo>
                  <a:cubicBezTo>
                    <a:pt x="18" y="11"/>
                    <a:pt x="0" y="29"/>
                    <a:pt x="11" y="29"/>
                  </a:cubicBezTo>
                  <a:cubicBezTo>
                    <a:pt x="22" y="30"/>
                    <a:pt x="26" y="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剪去单角的矩形 101"/>
          <p:cNvSpPr/>
          <p:nvPr/>
        </p:nvSpPr>
        <p:spPr>
          <a:xfrm>
            <a:off x="2935595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03" name="剪去单角的矩形 102"/>
          <p:cNvSpPr/>
          <p:nvPr/>
        </p:nvSpPr>
        <p:spPr>
          <a:xfrm>
            <a:off x="7178122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计划</a:t>
            </a:r>
          </a:p>
        </p:txBody>
      </p:sp>
      <p:sp>
        <p:nvSpPr>
          <p:cNvPr id="104" name="剪去单角的矩形 103"/>
          <p:cNvSpPr/>
          <p:nvPr/>
        </p:nvSpPr>
        <p:spPr>
          <a:xfrm>
            <a:off x="2935595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测试规则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剪去单角的矩形 104"/>
          <p:cNvSpPr/>
          <p:nvPr/>
        </p:nvSpPr>
        <p:spPr>
          <a:xfrm>
            <a:off x="7178122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系统风险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剪去单角的矩形 105"/>
          <p:cNvSpPr/>
          <p:nvPr/>
        </p:nvSpPr>
        <p:spPr>
          <a:xfrm>
            <a:off x="2120902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7" name="剪去单角的矩形 106"/>
          <p:cNvSpPr/>
          <p:nvPr/>
        </p:nvSpPr>
        <p:spPr>
          <a:xfrm>
            <a:off x="6363429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8" name="剪去单角的矩形 107"/>
          <p:cNvSpPr/>
          <p:nvPr/>
        </p:nvSpPr>
        <p:spPr>
          <a:xfrm>
            <a:off x="2120902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剪去单角的矩形 108"/>
          <p:cNvSpPr/>
          <p:nvPr/>
        </p:nvSpPr>
        <p:spPr>
          <a:xfrm>
            <a:off x="6363429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221448" y="705391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33561"/>
                </a:solidFill>
                <a:latin typeface="+mj-ea"/>
                <a:ea typeface="+mj-ea"/>
              </a:rPr>
              <a:t>目 录</a:t>
            </a:r>
            <a:endParaRPr lang="zh-CN" altLang="en-US" sz="4400" dirty="0">
              <a:solidFill>
                <a:srgbClr val="333561"/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776682" y="828501"/>
            <a:ext cx="25122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b="1" spc="300" dirty="0">
                <a:solidFill>
                  <a:srgbClr val="6CC4C4"/>
                </a:solidFill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3200" b="1" spc="300" dirty="0">
              <a:solidFill>
                <a:srgbClr val="6CC4C4"/>
              </a:solidFill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13" name="椭圆 112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剪去单角的矩形 103">
            <a:extLst>
              <a:ext uri="{FF2B5EF4-FFF2-40B4-BE49-F238E27FC236}">
                <a16:creationId xmlns:a16="http://schemas.microsoft.com/office/drawing/2014/main" id="{C7E3F08C-CDCB-414E-78AA-3AA36840799A}"/>
              </a:ext>
            </a:extLst>
          </p:cNvPr>
          <p:cNvSpPr/>
          <p:nvPr/>
        </p:nvSpPr>
        <p:spPr>
          <a:xfrm>
            <a:off x="2953929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测试完成标准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剪去单角的矩形 104">
            <a:extLst>
              <a:ext uri="{FF2B5EF4-FFF2-40B4-BE49-F238E27FC236}">
                <a16:creationId xmlns:a16="http://schemas.microsoft.com/office/drawing/2014/main" id="{B8040784-649A-7054-6FA5-DA96B0A4F801}"/>
              </a:ext>
            </a:extLst>
          </p:cNvPr>
          <p:cNvSpPr/>
          <p:nvPr/>
        </p:nvSpPr>
        <p:spPr>
          <a:xfrm>
            <a:off x="7196456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团队分工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剪去单角的矩形 107">
            <a:extLst>
              <a:ext uri="{FF2B5EF4-FFF2-40B4-BE49-F238E27FC236}">
                <a16:creationId xmlns:a16="http://schemas.microsoft.com/office/drawing/2014/main" id="{64B64C5E-4E0A-8166-7D73-E873362E30C0}"/>
              </a:ext>
            </a:extLst>
          </p:cNvPr>
          <p:cNvSpPr/>
          <p:nvPr/>
        </p:nvSpPr>
        <p:spPr>
          <a:xfrm>
            <a:off x="2139236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剪去单角的矩形 108">
            <a:extLst>
              <a:ext uri="{FF2B5EF4-FFF2-40B4-BE49-F238E27FC236}">
                <a16:creationId xmlns:a16="http://schemas.microsoft.com/office/drawing/2014/main" id="{B5340CBD-54A9-6218-B633-16E34A0B252C}"/>
              </a:ext>
            </a:extLst>
          </p:cNvPr>
          <p:cNvSpPr/>
          <p:nvPr/>
        </p:nvSpPr>
        <p:spPr>
          <a:xfrm>
            <a:off x="6381763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6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1946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团队分工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6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8" name="矩形: 圆角 64"/>
          <p:cNvSpPr/>
          <p:nvPr/>
        </p:nvSpPr>
        <p:spPr>
          <a:xfrm>
            <a:off x="48582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48582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357027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796044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796044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38311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侯兢喆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7037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后端编写，剩余功能测试</a:t>
            </a:r>
            <a:endParaRPr lang="en-US" altLang="zh-CN" dirty="0"/>
          </a:p>
          <a:p>
            <a:pPr algn="ctr"/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9648532" y="359214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朱化宇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017256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数据集搜集、部分功能测试</a:t>
            </a:r>
            <a:endParaRPr lang="en-US" altLang="zh-CN" dirty="0"/>
          </a:p>
          <a:p>
            <a:pPr algn="ctr"/>
            <a:r>
              <a:rPr lang="en-US" altLang="zh-CN" dirty="0"/>
              <a:t>85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4490408" y="343022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2" name="矩形: 圆角 69">
            <a:extLst>
              <a:ext uri="{FF2B5EF4-FFF2-40B4-BE49-F238E27FC236}">
                <a16:creationId xmlns:a16="http://schemas.microsoft.com/office/drawing/2014/main" id="{791D6F78-82FA-D1D4-E8E8-E3DC4286A6E8}"/>
              </a:ext>
            </a:extLst>
          </p:cNvPr>
          <p:cNvSpPr/>
          <p:nvPr/>
        </p:nvSpPr>
        <p:spPr>
          <a:xfrm>
            <a:off x="3259250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70">
            <a:extLst>
              <a:ext uri="{FF2B5EF4-FFF2-40B4-BE49-F238E27FC236}">
                <a16:creationId xmlns:a16="http://schemas.microsoft.com/office/drawing/2014/main" id="{ADC7FB21-6D50-AA20-3316-01218CD7ADCE}"/>
              </a:ext>
            </a:extLst>
          </p:cNvPr>
          <p:cNvSpPr/>
          <p:nvPr/>
        </p:nvSpPr>
        <p:spPr>
          <a:xfrm>
            <a:off x="3259250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366E1E-D979-57D4-4EA8-F37286D418EA}"/>
              </a:ext>
            </a:extLst>
          </p:cNvPr>
          <p:cNvSpPr txBox="1"/>
          <p:nvPr/>
        </p:nvSpPr>
        <p:spPr>
          <a:xfrm>
            <a:off x="4111737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韩晨烨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4C695-ED54-E059-0864-B85CA43B95EB}"/>
              </a:ext>
            </a:extLst>
          </p:cNvPr>
          <p:cNvSpPr txBox="1"/>
          <p:nvPr/>
        </p:nvSpPr>
        <p:spPr>
          <a:xfrm>
            <a:off x="3480462" y="4044031"/>
            <a:ext cx="2216657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前端设计、优化与前后端融合</a:t>
            </a:r>
            <a:endParaRPr lang="en-US" altLang="zh-CN" dirty="0"/>
          </a:p>
          <a:p>
            <a:pPr algn="ctr"/>
            <a:r>
              <a:rPr lang="en-US" altLang="zh-CN" dirty="0"/>
              <a:t>95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8" name="矩形: 圆角 69">
            <a:extLst>
              <a:ext uri="{FF2B5EF4-FFF2-40B4-BE49-F238E27FC236}">
                <a16:creationId xmlns:a16="http://schemas.microsoft.com/office/drawing/2014/main" id="{404E9760-8D8A-1015-3C40-DC9EB3889389}"/>
              </a:ext>
            </a:extLst>
          </p:cNvPr>
          <p:cNvSpPr/>
          <p:nvPr/>
        </p:nvSpPr>
        <p:spPr>
          <a:xfrm>
            <a:off x="603267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70">
            <a:extLst>
              <a:ext uri="{FF2B5EF4-FFF2-40B4-BE49-F238E27FC236}">
                <a16:creationId xmlns:a16="http://schemas.microsoft.com/office/drawing/2014/main" id="{8E03D0FE-0F6D-27BE-790F-55E135EED606}"/>
              </a:ext>
            </a:extLst>
          </p:cNvPr>
          <p:cNvSpPr/>
          <p:nvPr/>
        </p:nvSpPr>
        <p:spPr>
          <a:xfrm>
            <a:off x="603267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CCB331-E6A8-F4AF-3907-6BC384CE7CB0}"/>
              </a:ext>
            </a:extLst>
          </p:cNvPr>
          <p:cNvSpPr txBox="1"/>
          <p:nvPr/>
        </p:nvSpPr>
        <p:spPr>
          <a:xfrm>
            <a:off x="6885162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阮星榜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64146-414A-D4F1-727F-8C51DF02AA1A}"/>
              </a:ext>
            </a:extLst>
          </p:cNvPr>
          <p:cNvSpPr txBox="1"/>
          <p:nvPr/>
        </p:nvSpPr>
        <p:spPr>
          <a:xfrm>
            <a:off x="6253887" y="4044031"/>
            <a:ext cx="2216657" cy="82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zh-CN" altLang="en-US" dirty="0"/>
              <a:t>完善项目计划等其他文档、制作</a:t>
            </a:r>
            <a:r>
              <a:rPr lang="en-US" altLang="zh-CN" dirty="0"/>
              <a:t>ppt</a:t>
            </a:r>
          </a:p>
          <a:p>
            <a:pPr algn="ctr"/>
            <a:r>
              <a:rPr lang="en-US" altLang="zh-CN" dirty="0"/>
              <a:t>90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grpSp>
        <p:nvGrpSpPr>
          <p:cNvPr id="30" name="Group 127">
            <a:extLst>
              <a:ext uri="{FF2B5EF4-FFF2-40B4-BE49-F238E27FC236}">
                <a16:creationId xmlns:a16="http://schemas.microsoft.com/office/drawing/2014/main" id="{2F4D07D6-1791-FBC2-2B2D-9E82C60A3BA1}"/>
              </a:ext>
            </a:extLst>
          </p:cNvPr>
          <p:cNvGrpSpPr/>
          <p:nvPr/>
        </p:nvGrpSpPr>
        <p:grpSpPr>
          <a:xfrm>
            <a:off x="1602806" y="2549173"/>
            <a:ext cx="425117" cy="425117"/>
            <a:chOff x="8744140" y="2475641"/>
            <a:chExt cx="479425" cy="479425"/>
          </a:xfrm>
        </p:grpSpPr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EE4DC45B-71C1-1F48-BBE0-A20FE6FE6464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A14D200B-624C-4E5F-5EC3-E83BB2D5D89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BC5E0656-C8FD-0231-8816-46EA05647822}"/>
              </a:ext>
            </a:extLst>
          </p:cNvPr>
          <p:cNvSpPr/>
          <p:nvPr/>
        </p:nvSpPr>
        <p:spPr>
          <a:xfrm>
            <a:off x="4153773" y="2310687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Group 127">
            <a:extLst>
              <a:ext uri="{FF2B5EF4-FFF2-40B4-BE49-F238E27FC236}">
                <a16:creationId xmlns:a16="http://schemas.microsoft.com/office/drawing/2014/main" id="{8E590CEE-AF55-C209-46A2-6461FC401FE9}"/>
              </a:ext>
            </a:extLst>
          </p:cNvPr>
          <p:cNvGrpSpPr/>
          <p:nvPr/>
        </p:nvGrpSpPr>
        <p:grpSpPr>
          <a:xfrm>
            <a:off x="4399552" y="2556466"/>
            <a:ext cx="425117" cy="425117"/>
            <a:chOff x="8744140" y="2475641"/>
            <a:chExt cx="479425" cy="479425"/>
          </a:xfrm>
        </p:grpSpPr>
        <p:sp>
          <p:nvSpPr>
            <p:cNvPr id="48" name="Freeform 68">
              <a:extLst>
                <a:ext uri="{FF2B5EF4-FFF2-40B4-BE49-F238E27FC236}">
                  <a16:creationId xmlns:a16="http://schemas.microsoft.com/office/drawing/2014/main" id="{99345F18-8857-30B6-6530-640AA9EA8196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59BB766B-E217-77F8-AD85-A254D08BB408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4F7C5C06-67B1-09F2-3937-6F2D2C301BBD}"/>
              </a:ext>
            </a:extLst>
          </p:cNvPr>
          <p:cNvSpPr/>
          <p:nvPr/>
        </p:nvSpPr>
        <p:spPr>
          <a:xfrm>
            <a:off x="6877370" y="2337402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127">
            <a:extLst>
              <a:ext uri="{FF2B5EF4-FFF2-40B4-BE49-F238E27FC236}">
                <a16:creationId xmlns:a16="http://schemas.microsoft.com/office/drawing/2014/main" id="{5B13071F-305C-26D6-5AD6-13D86A2A1A36}"/>
              </a:ext>
            </a:extLst>
          </p:cNvPr>
          <p:cNvGrpSpPr/>
          <p:nvPr/>
        </p:nvGrpSpPr>
        <p:grpSpPr>
          <a:xfrm>
            <a:off x="7123149" y="2583181"/>
            <a:ext cx="425117" cy="425117"/>
            <a:chOff x="8744140" y="2475641"/>
            <a:chExt cx="479425" cy="479425"/>
          </a:xfrm>
        </p:grpSpPr>
        <p:sp>
          <p:nvSpPr>
            <p:cNvPr id="52" name="Freeform 68">
              <a:extLst>
                <a:ext uri="{FF2B5EF4-FFF2-40B4-BE49-F238E27FC236}">
                  <a16:creationId xmlns:a16="http://schemas.microsoft.com/office/drawing/2014/main" id="{C202FACB-2A4B-6BE8-63FB-D9747D834221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" name="Freeform 69">
              <a:extLst>
                <a:ext uri="{FF2B5EF4-FFF2-40B4-BE49-F238E27FC236}">
                  <a16:creationId xmlns:a16="http://schemas.microsoft.com/office/drawing/2014/main" id="{CAD8D388-97C2-4AAB-B1F4-1E69D34DC836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192D73E-D562-9652-5A98-95AA7E959E1B}"/>
              </a:ext>
            </a:extLst>
          </p:cNvPr>
          <p:cNvSpPr/>
          <p:nvPr/>
        </p:nvSpPr>
        <p:spPr>
          <a:xfrm>
            <a:off x="9672518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127">
            <a:extLst>
              <a:ext uri="{FF2B5EF4-FFF2-40B4-BE49-F238E27FC236}">
                <a16:creationId xmlns:a16="http://schemas.microsoft.com/office/drawing/2014/main" id="{6DC0193F-5DC1-A1DD-45BD-EA59F1BB2121}"/>
              </a:ext>
            </a:extLst>
          </p:cNvPr>
          <p:cNvGrpSpPr/>
          <p:nvPr/>
        </p:nvGrpSpPr>
        <p:grpSpPr>
          <a:xfrm>
            <a:off x="9918297" y="2549173"/>
            <a:ext cx="425117" cy="425117"/>
            <a:chOff x="8744140" y="2475641"/>
            <a:chExt cx="479425" cy="479425"/>
          </a:xfrm>
        </p:grpSpPr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6AB45C3C-1A73-ABF7-67AE-D24B02DF2A3A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19975385-479F-9D3F-A1D9-269AD742D71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3651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/ 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763496" y="2510267"/>
            <a:ext cx="4762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2"/>
                </a:solidFill>
                <a:latin typeface="+mj-lt"/>
                <a:ea typeface="+mj-ea"/>
              </a:rPr>
              <a:t>THANKS</a:t>
            </a:r>
            <a:endParaRPr lang="zh-CN" altLang="en-US" sz="9600" b="1" dirty="0">
              <a:solidFill>
                <a:srgbClr val="2D3C65"/>
              </a:solidFill>
              <a:latin typeface="+mj-lt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131633" y="203488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2D3C65"/>
                </a:solidFill>
                <a:latin typeface="+mn-ea"/>
              </a:rPr>
              <a:t>谢谢观看</a:t>
            </a:r>
            <a:endParaRPr lang="en-US" altLang="zh-CN" sz="2800" spc="600" dirty="0">
              <a:solidFill>
                <a:srgbClr val="2D3C6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703137" y="1826632"/>
            <a:ext cx="6391675" cy="3816240"/>
          </a:xfrm>
          <a:custGeom>
            <a:avLst/>
            <a:gdLst>
              <a:gd name="connsiteX0" fmla="*/ 0 w 6391675"/>
              <a:gd name="connsiteY0" fmla="*/ 0 h 3816240"/>
              <a:gd name="connsiteX1" fmla="*/ 6391675 w 6391675"/>
              <a:gd name="connsiteY1" fmla="*/ 0 h 3816240"/>
              <a:gd name="connsiteX2" fmla="*/ 5234295 w 6391675"/>
              <a:gd name="connsiteY2" fmla="*/ 3816240 h 3816240"/>
              <a:gd name="connsiteX3" fmla="*/ 0 w 6391675"/>
              <a:gd name="connsiteY3" fmla="*/ 3816240 h 381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75" h="3816240">
                <a:moveTo>
                  <a:pt x="0" y="0"/>
                </a:moveTo>
                <a:lnTo>
                  <a:pt x="6391675" y="0"/>
                </a:lnTo>
                <a:lnTo>
                  <a:pt x="5234295" y="3816240"/>
                </a:lnTo>
                <a:lnTo>
                  <a:pt x="0" y="381624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840633" y="1832823"/>
            <a:ext cx="1261290" cy="3809547"/>
          </a:xfrm>
          <a:prstGeom prst="parallelogram">
            <a:avLst>
              <a:gd name="adj" fmla="val 91719"/>
            </a:avLst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19753" y="2246172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95748" y="2654683"/>
            <a:ext cx="3734442" cy="74796"/>
            <a:chOff x="802638" y="3368492"/>
            <a:chExt cx="3734442" cy="74796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288216" y="2837103"/>
            <a:ext cx="4113638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19753" y="4033826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95748" y="4442337"/>
            <a:ext cx="3734442" cy="74796"/>
            <a:chOff x="802638" y="3368492"/>
            <a:chExt cx="3734442" cy="74796"/>
          </a:xfrm>
        </p:grpSpPr>
        <p:sp>
          <p:nvSpPr>
            <p:cNvPr id="24" name="平行四边形 23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88216" y="4624757"/>
            <a:ext cx="4113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sv-SE" altLang="zh-CN" dirty="0">
                <a:solidFill>
                  <a:schemeClr val="bg1"/>
                </a:solidFill>
              </a:rPr>
              <a:t>Lorem ipsum dolor sit amet elit, sed do eiusmod tempor incididunt ut labore Sed do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5986933" y="1826633"/>
            <a:ext cx="5311792" cy="3815738"/>
          </a:xfrm>
          <a:custGeom>
            <a:avLst/>
            <a:gdLst>
              <a:gd name="connsiteX0" fmla="*/ 1159777 w 5311792"/>
              <a:gd name="connsiteY0" fmla="*/ 0 h 3815738"/>
              <a:gd name="connsiteX1" fmla="*/ 5311792 w 5311792"/>
              <a:gd name="connsiteY1" fmla="*/ 0 h 3815738"/>
              <a:gd name="connsiteX2" fmla="*/ 5311792 w 5311792"/>
              <a:gd name="connsiteY2" fmla="*/ 3815738 h 3815738"/>
              <a:gd name="connsiteX3" fmla="*/ 0 w 5311792"/>
              <a:gd name="connsiteY3" fmla="*/ 3815738 h 38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792" h="3815738">
                <a:moveTo>
                  <a:pt x="1159777" y="0"/>
                </a:moveTo>
                <a:lnTo>
                  <a:pt x="5311792" y="0"/>
                </a:lnTo>
                <a:lnTo>
                  <a:pt x="5311792" y="3815738"/>
                </a:lnTo>
                <a:lnTo>
                  <a:pt x="0" y="3815738"/>
                </a:lnTo>
                <a:close/>
              </a:path>
            </a:pathLst>
          </a:custGeom>
          <a:blipFill>
            <a:blip r:embed="rId2"/>
            <a:srcRect/>
            <a:stretch>
              <a:fillRect l="-86410" r="-1075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项目内容概述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剪去单角的矩形 2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剪去单角的矩形 8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cxnSp>
        <p:nvCxnSpPr>
          <p:cNvPr id="86" name="直接连接符 3"/>
          <p:cNvCxnSpPr/>
          <p:nvPr/>
        </p:nvCxnSpPr>
        <p:spPr>
          <a:xfrm>
            <a:off x="686657" y="3691637"/>
            <a:ext cx="10818686" cy="1188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>
            <a:off x="153979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26191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5736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670615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42827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0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218315" y="2354510"/>
            <a:ext cx="343442" cy="340904"/>
          </a:xfrm>
          <a:custGeom>
            <a:avLst/>
            <a:gdLst>
              <a:gd name="T0" fmla="*/ 836 w 847"/>
              <a:gd name="T1" fmla="*/ 433 h 842"/>
              <a:gd name="T2" fmla="*/ 847 w 847"/>
              <a:gd name="T3" fmla="*/ 422 h 842"/>
              <a:gd name="T4" fmla="*/ 836 w 847"/>
              <a:gd name="T5" fmla="*/ 411 h 842"/>
              <a:gd name="T6" fmla="*/ 836 w 847"/>
              <a:gd name="T7" fmla="*/ 411 h 842"/>
              <a:gd name="T8" fmla="*/ 431 w 847"/>
              <a:gd name="T9" fmla="*/ 6 h 842"/>
              <a:gd name="T10" fmla="*/ 409 w 847"/>
              <a:gd name="T11" fmla="*/ 6 h 842"/>
              <a:gd name="T12" fmla="*/ 409 w 847"/>
              <a:gd name="T13" fmla="*/ 28 h 842"/>
              <a:gd name="T14" fmla="*/ 788 w 847"/>
              <a:gd name="T15" fmla="*/ 406 h 842"/>
              <a:gd name="T16" fmla="*/ 16 w 847"/>
              <a:gd name="T17" fmla="*/ 406 h 842"/>
              <a:gd name="T18" fmla="*/ 0 w 847"/>
              <a:gd name="T19" fmla="*/ 422 h 842"/>
              <a:gd name="T20" fmla="*/ 16 w 847"/>
              <a:gd name="T21" fmla="*/ 437 h 842"/>
              <a:gd name="T22" fmla="*/ 788 w 847"/>
              <a:gd name="T23" fmla="*/ 437 h 842"/>
              <a:gd name="T24" fmla="*/ 409 w 847"/>
              <a:gd name="T25" fmla="*/ 816 h 842"/>
              <a:gd name="T26" fmla="*/ 409 w 847"/>
              <a:gd name="T27" fmla="*/ 838 h 842"/>
              <a:gd name="T28" fmla="*/ 420 w 847"/>
              <a:gd name="T29" fmla="*/ 842 h 842"/>
              <a:gd name="T30" fmla="*/ 432 w 847"/>
              <a:gd name="T31" fmla="*/ 838 h 842"/>
              <a:gd name="T32" fmla="*/ 836 w 847"/>
              <a:gd name="T33" fmla="*/ 433 h 842"/>
              <a:gd name="T34" fmla="*/ 836 w 847"/>
              <a:gd name="T35" fmla="*/ 433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" h="842">
                <a:moveTo>
                  <a:pt x="836" y="433"/>
                </a:moveTo>
                <a:lnTo>
                  <a:pt x="847" y="422"/>
                </a:lnTo>
                <a:lnTo>
                  <a:pt x="836" y="411"/>
                </a:lnTo>
                <a:lnTo>
                  <a:pt x="836" y="411"/>
                </a:lnTo>
                <a:lnTo>
                  <a:pt x="431" y="6"/>
                </a:lnTo>
                <a:cubicBezTo>
                  <a:pt x="425" y="0"/>
                  <a:pt x="415" y="0"/>
                  <a:pt x="409" y="6"/>
                </a:cubicBezTo>
                <a:cubicBezTo>
                  <a:pt x="403" y="12"/>
                  <a:pt x="403" y="22"/>
                  <a:pt x="409" y="28"/>
                </a:cubicBezTo>
                <a:lnTo>
                  <a:pt x="788" y="406"/>
                </a:lnTo>
                <a:lnTo>
                  <a:pt x="16" y="406"/>
                </a:lnTo>
                <a:cubicBezTo>
                  <a:pt x="7" y="406"/>
                  <a:pt x="0" y="413"/>
                  <a:pt x="0" y="422"/>
                </a:cubicBezTo>
                <a:cubicBezTo>
                  <a:pt x="0" y="430"/>
                  <a:pt x="7" y="437"/>
                  <a:pt x="16" y="437"/>
                </a:cubicBezTo>
                <a:lnTo>
                  <a:pt x="788" y="437"/>
                </a:lnTo>
                <a:lnTo>
                  <a:pt x="409" y="816"/>
                </a:lnTo>
                <a:cubicBezTo>
                  <a:pt x="403" y="822"/>
                  <a:pt x="403" y="831"/>
                  <a:pt x="409" y="838"/>
                </a:cubicBezTo>
                <a:cubicBezTo>
                  <a:pt x="413" y="841"/>
                  <a:pt x="416" y="842"/>
                  <a:pt x="420" y="842"/>
                </a:cubicBezTo>
                <a:cubicBezTo>
                  <a:pt x="424" y="842"/>
                  <a:pt x="428" y="841"/>
                  <a:pt x="432" y="838"/>
                </a:cubicBezTo>
                <a:lnTo>
                  <a:pt x="836" y="433"/>
                </a:lnTo>
                <a:cubicBezTo>
                  <a:pt x="836" y="433"/>
                  <a:pt x="836" y="433"/>
                  <a:pt x="836" y="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348873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16027" y="1986354"/>
            <a:ext cx="10054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项目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48873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9965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99965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77386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777386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28102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228102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24997" y="45985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8724997" y="422450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V="1">
            <a:off x="1610966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3044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851278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34215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78639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3"/>
          <p:cNvSpPr txBox="1"/>
          <p:nvPr/>
        </p:nvSpPr>
        <p:spPr>
          <a:xfrm>
            <a:off x="348873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0" name="Text Placeholder 3"/>
          <p:cNvSpPr txBox="1"/>
          <p:nvPr/>
        </p:nvSpPr>
        <p:spPr>
          <a:xfrm>
            <a:off x="699965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1" name="Text Placeholder 3"/>
          <p:cNvSpPr txBox="1"/>
          <p:nvPr/>
        </p:nvSpPr>
        <p:spPr>
          <a:xfrm>
            <a:off x="1777386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2" name="Text Placeholder 3"/>
          <p:cNvSpPr txBox="1"/>
          <p:nvPr/>
        </p:nvSpPr>
        <p:spPr>
          <a:xfrm>
            <a:off x="5228102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3" name="Text Placeholder 3"/>
          <p:cNvSpPr txBox="1"/>
          <p:nvPr/>
        </p:nvSpPr>
        <p:spPr>
          <a:xfrm>
            <a:off x="8724997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六边形 20"/>
          <p:cNvSpPr/>
          <p:nvPr/>
        </p:nvSpPr>
        <p:spPr>
          <a:xfrm>
            <a:off x="967325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575743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184161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3483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2045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931901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80463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0319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288881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9" name="六边形 48"/>
          <p:cNvSpPr/>
          <p:nvPr/>
        </p:nvSpPr>
        <p:spPr>
          <a:xfrm>
            <a:off x="1178486" y="1799605"/>
            <a:ext cx="2618191" cy="2257061"/>
          </a:xfrm>
          <a:prstGeom prst="hexagon">
            <a:avLst/>
          </a:prstGeom>
          <a:blipFill>
            <a:blip r:embed="rId2"/>
            <a:srcRect/>
            <a:stretch>
              <a:fillRect l="-27165" t="-2128" r="-23183" b="-1368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4786904" y="1799605"/>
            <a:ext cx="2618191" cy="2257061"/>
          </a:xfrm>
          <a:prstGeom prst="hexagon">
            <a:avLst/>
          </a:prstGeom>
          <a:blipFill>
            <a:blip r:embed="rId3"/>
            <a:srcRect/>
            <a:stretch>
              <a:fillRect l="-50774" t="-2952" r="-65372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8395322" y="1799605"/>
            <a:ext cx="2618191" cy="2257061"/>
          </a:xfrm>
          <a:prstGeom prst="hexagon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389" t="-2129" r="-16007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剪去单角的矩形 5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3"/>
          <p:cNvGraphicFramePr/>
          <p:nvPr/>
        </p:nvGraphicFramePr>
        <p:xfrm>
          <a:off x="1129893" y="1993612"/>
          <a:ext cx="6383816" cy="310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Rectangle 5"/>
          <p:cNvSpPr/>
          <p:nvPr/>
        </p:nvSpPr>
        <p:spPr>
          <a:xfrm>
            <a:off x="7930591" y="3151084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7930591" y="4266319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7930591" y="2033226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5567" y="1534926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2"/>
                </a:solidFill>
                <a:effectLst/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569593" y="1975114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8569593" y="3088567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8569593" y="4199396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1449020" y="5301040"/>
            <a:ext cx="57455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endParaRPr lang="en-US" altLang="zh-CN" sz="1100" spc="100" dirty="0">
              <a:solidFill>
                <a:schemeClr val="tx2"/>
              </a:solidFill>
              <a:ea typeface="苹方 常规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13674" r="20798" b="10960"/>
          <a:stretch>
            <a:fillRect/>
          </a:stretch>
        </p:blipFill>
        <p:spPr>
          <a:xfrm>
            <a:off x="4443438" y="1546225"/>
            <a:ext cx="3359442" cy="30448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t="11081" r="24879" b="13553"/>
          <a:stretch>
            <a:fillRect/>
          </a:stretch>
        </p:blipFill>
        <p:spPr>
          <a:xfrm>
            <a:off x="838514" y="1546225"/>
            <a:ext cx="3352845" cy="3044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r="44581" b="12374"/>
          <a:stretch>
            <a:fillRect/>
          </a:stretch>
        </p:blipFill>
        <p:spPr>
          <a:xfrm>
            <a:off x="8033497" y="1546224"/>
            <a:ext cx="3358403" cy="3035301"/>
          </a:xfrm>
          <a:prstGeom prst="rect">
            <a:avLst/>
          </a:prstGeom>
        </p:spPr>
      </p:pic>
      <p:sp>
        <p:nvSpPr>
          <p:cNvPr id="26" name="Rectangle 92"/>
          <p:cNvSpPr/>
          <p:nvPr/>
        </p:nvSpPr>
        <p:spPr>
          <a:xfrm>
            <a:off x="836925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ectangle 93"/>
          <p:cNvSpPr/>
          <p:nvPr/>
        </p:nvSpPr>
        <p:spPr>
          <a:xfrm>
            <a:off x="4445148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Rectangle 94"/>
          <p:cNvSpPr/>
          <p:nvPr/>
        </p:nvSpPr>
        <p:spPr>
          <a:xfrm>
            <a:off x="8033497" y="4698163"/>
            <a:ext cx="3358403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101"/>
          <p:cNvSpPr txBox="1"/>
          <p:nvPr/>
        </p:nvSpPr>
        <p:spPr>
          <a:xfrm>
            <a:off x="1085406" y="5291004"/>
            <a:ext cx="2859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scelerisque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102"/>
          <p:cNvSpPr txBox="1"/>
          <p:nvPr/>
        </p:nvSpPr>
        <p:spPr>
          <a:xfrm>
            <a:off x="1196117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31" name="TextBox 103"/>
          <p:cNvSpPr txBox="1"/>
          <p:nvPr/>
        </p:nvSpPr>
        <p:spPr>
          <a:xfrm>
            <a:off x="4646540" y="5291004"/>
            <a:ext cx="2953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TextBox 105"/>
          <p:cNvSpPr txBox="1"/>
          <p:nvPr/>
        </p:nvSpPr>
        <p:spPr>
          <a:xfrm>
            <a:off x="8252545" y="5291004"/>
            <a:ext cx="2920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TextBox 102"/>
          <p:cNvSpPr txBox="1"/>
          <p:nvPr/>
        </p:nvSpPr>
        <p:spPr>
          <a:xfrm>
            <a:off x="4804340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49" name="TextBox 102"/>
          <p:cNvSpPr txBox="1"/>
          <p:nvPr/>
        </p:nvSpPr>
        <p:spPr>
          <a:xfrm>
            <a:off x="8393879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单角的矩形 1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8788" y="1852568"/>
            <a:ext cx="3467942" cy="3886604"/>
            <a:chOff x="1401701" y="2067889"/>
            <a:chExt cx="2702902" cy="3029206"/>
          </a:xfrm>
        </p:grpSpPr>
        <p:sp>
          <p:nvSpPr>
            <p:cNvPr id="35" name="Freeform 5"/>
            <p:cNvSpPr/>
            <p:nvPr/>
          </p:nvSpPr>
          <p:spPr bwMode="auto">
            <a:xfrm rot="5400000">
              <a:off x="1372624" y="2337792"/>
              <a:ext cx="2761056" cy="24894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1238549" y="2231041"/>
              <a:ext cx="3029206" cy="270290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tx2"/>
              </a:solidFill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</p:grpSp>
      <p:sp>
        <p:nvSpPr>
          <p:cNvPr id="37" name="TextBox 19"/>
          <p:cNvSpPr txBox="1"/>
          <p:nvPr/>
        </p:nvSpPr>
        <p:spPr>
          <a:xfrm>
            <a:off x="2304767" y="3198475"/>
            <a:ext cx="2154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/>
              <a:t>添加关键词</a:t>
            </a:r>
          </a:p>
        </p:txBody>
      </p:sp>
      <p:sp>
        <p:nvSpPr>
          <p:cNvPr id="38" name="椭圆 37"/>
          <p:cNvSpPr/>
          <p:nvPr/>
        </p:nvSpPr>
        <p:spPr>
          <a:xfrm>
            <a:off x="3864911" y="1961322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42109" y="3470340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64911" y="5122008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78288" y="2005240"/>
            <a:ext cx="1262075" cy="425542"/>
            <a:chOff x="3513818" y="1963801"/>
            <a:chExt cx="1051729" cy="35461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60975" y="3514256"/>
            <a:ext cx="1262075" cy="425542"/>
            <a:chOff x="3513818" y="1963801"/>
            <a:chExt cx="1051729" cy="354618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378288" y="5165924"/>
            <a:ext cx="1262075" cy="425542"/>
            <a:chOff x="3513818" y="1963801"/>
            <a:chExt cx="1051729" cy="35461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5852296" y="16734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802419" y="3218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52296" y="49855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852296" y="2052247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02419" y="3561856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852296" y="5365718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27225" y="3691015"/>
            <a:ext cx="290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+mn-lt"/>
              </a:rPr>
              <a:t>Lorem ipsum is simply dummy text of the printing and typesetting industry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5" name="矩形: 圆角 54"/>
          <p:cNvSpPr/>
          <p:nvPr/>
        </p:nvSpPr>
        <p:spPr>
          <a:xfrm>
            <a:off x="4656139" y="1771081"/>
            <a:ext cx="2879724" cy="4319587"/>
          </a:xfrm>
          <a:prstGeom prst="roundRect">
            <a:avLst>
              <a:gd name="adj" fmla="val 5280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3"/>
          <p:cNvSpPr/>
          <p:nvPr/>
        </p:nvSpPr>
        <p:spPr>
          <a:xfrm>
            <a:off x="4656139" y="1703388"/>
            <a:ext cx="2879724" cy="4319587"/>
          </a:xfrm>
          <a:prstGeom prst="roundRect">
            <a:avLst>
              <a:gd name="adj" fmla="val 31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25179" y="2096856"/>
            <a:ext cx="1141644" cy="114164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64"/>
          <p:cNvSpPr/>
          <p:nvPr/>
        </p:nvSpPr>
        <p:spPr>
          <a:xfrm>
            <a:off x="1229643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1229643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100845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303277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303277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174479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7408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50855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8771042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524489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234226" y="345817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87673" y="394816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" name="图形6"/>
          <p:cNvSpPr>
            <a:spLocks noChangeAspect="1"/>
          </p:cNvSpPr>
          <p:nvPr/>
        </p:nvSpPr>
        <p:spPr bwMode="auto">
          <a:xfrm>
            <a:off x="9367389" y="2595958"/>
            <a:ext cx="530857" cy="369512"/>
          </a:xfrm>
          <a:custGeom>
            <a:avLst/>
            <a:gdLst>
              <a:gd name="T0" fmla="*/ 7406 w 9426"/>
              <a:gd name="T1" fmla="*/ 2487 h 6558"/>
              <a:gd name="T2" fmla="*/ 7182 w 9426"/>
              <a:gd name="T3" fmla="*/ 2501 h 6558"/>
              <a:gd name="T4" fmla="*/ 7182 w 9426"/>
              <a:gd name="T5" fmla="*/ 2487 h 6558"/>
              <a:gd name="T6" fmla="*/ 4713 w 9426"/>
              <a:gd name="T7" fmla="*/ 0 h 6558"/>
              <a:gd name="T8" fmla="*/ 2244 w 9426"/>
              <a:gd name="T9" fmla="*/ 2487 h 6558"/>
              <a:gd name="T10" fmla="*/ 2244 w 9426"/>
              <a:gd name="T11" fmla="*/ 2501 h 6558"/>
              <a:gd name="T12" fmla="*/ 2020 w 9426"/>
              <a:gd name="T13" fmla="*/ 2487 h 6558"/>
              <a:gd name="T14" fmla="*/ 0 w 9426"/>
              <a:gd name="T15" fmla="*/ 4523 h 6558"/>
              <a:gd name="T16" fmla="*/ 2020 w 9426"/>
              <a:gd name="T17" fmla="*/ 6558 h 6558"/>
              <a:gd name="T18" fmla="*/ 7406 w 9426"/>
              <a:gd name="T19" fmla="*/ 6558 h 6558"/>
              <a:gd name="T20" fmla="*/ 7631 w 9426"/>
              <a:gd name="T21" fmla="*/ 6332 h 6558"/>
              <a:gd name="T22" fmla="*/ 7406 w 9426"/>
              <a:gd name="T23" fmla="*/ 6105 h 6558"/>
              <a:gd name="T24" fmla="*/ 2020 w 9426"/>
              <a:gd name="T25" fmla="*/ 6105 h 6558"/>
              <a:gd name="T26" fmla="*/ 448 w 9426"/>
              <a:gd name="T27" fmla="*/ 4523 h 6558"/>
              <a:gd name="T28" fmla="*/ 2430 w 9426"/>
              <a:gd name="T29" fmla="*/ 2996 h 6558"/>
              <a:gd name="T30" fmla="*/ 2637 w 9426"/>
              <a:gd name="T31" fmla="*/ 2949 h 6558"/>
              <a:gd name="T32" fmla="*/ 2712 w 9426"/>
              <a:gd name="T33" fmla="*/ 2749 h 6558"/>
              <a:gd name="T34" fmla="*/ 2693 w 9426"/>
              <a:gd name="T35" fmla="*/ 2487 h 6558"/>
              <a:gd name="T36" fmla="*/ 4713 w 9426"/>
              <a:gd name="T37" fmla="*/ 452 h 6558"/>
              <a:gd name="T38" fmla="*/ 6733 w 9426"/>
              <a:gd name="T39" fmla="*/ 2487 h 6558"/>
              <a:gd name="T40" fmla="*/ 6714 w 9426"/>
              <a:gd name="T41" fmla="*/ 2749 h 6558"/>
              <a:gd name="T42" fmla="*/ 6789 w 9426"/>
              <a:gd name="T43" fmla="*/ 2949 h 6558"/>
              <a:gd name="T44" fmla="*/ 6995 w 9426"/>
              <a:gd name="T45" fmla="*/ 2996 h 6558"/>
              <a:gd name="T46" fmla="*/ 8977 w 9426"/>
              <a:gd name="T47" fmla="*/ 4523 h 6558"/>
              <a:gd name="T48" fmla="*/ 8779 w 9426"/>
              <a:gd name="T49" fmla="*/ 5292 h 6558"/>
              <a:gd name="T50" fmla="*/ 8865 w 9426"/>
              <a:gd name="T51" fmla="*/ 5599 h 6558"/>
              <a:gd name="T52" fmla="*/ 9171 w 9426"/>
              <a:gd name="T53" fmla="*/ 5512 h 6558"/>
              <a:gd name="T54" fmla="*/ 9426 w 9426"/>
              <a:gd name="T55" fmla="*/ 4523 h 6558"/>
              <a:gd name="T56" fmla="*/ 7406 w 9426"/>
              <a:gd name="T57" fmla="*/ 2487 h 6558"/>
              <a:gd name="T58" fmla="*/ 6125 w 9426"/>
              <a:gd name="T59" fmla="*/ 4410 h 6558"/>
              <a:gd name="T60" fmla="*/ 4907 w 9426"/>
              <a:gd name="T61" fmla="*/ 4410 h 6558"/>
              <a:gd name="T62" fmla="*/ 4907 w 9426"/>
              <a:gd name="T63" fmla="*/ 3658 h 6558"/>
              <a:gd name="T64" fmla="*/ 6125 w 9426"/>
              <a:gd name="T65" fmla="*/ 3658 h 6558"/>
              <a:gd name="T66" fmla="*/ 6324 w 9426"/>
              <a:gd name="T67" fmla="*/ 3457 h 6558"/>
              <a:gd name="T68" fmla="*/ 6125 w 9426"/>
              <a:gd name="T69" fmla="*/ 3257 h 6558"/>
              <a:gd name="T70" fmla="*/ 5288 w 9426"/>
              <a:gd name="T71" fmla="*/ 3257 h 6558"/>
              <a:gd name="T72" fmla="*/ 5922 w 9426"/>
              <a:gd name="T73" fmla="*/ 2110 h 6558"/>
              <a:gd name="T74" fmla="*/ 5801 w 9426"/>
              <a:gd name="T75" fmla="*/ 1918 h 6558"/>
              <a:gd name="T76" fmla="*/ 5574 w 9426"/>
              <a:gd name="T77" fmla="*/ 1915 h 6558"/>
              <a:gd name="T78" fmla="*/ 4833 w 9426"/>
              <a:gd name="T79" fmla="*/ 3257 h 6558"/>
              <a:gd name="T80" fmla="*/ 4546 w 9426"/>
              <a:gd name="T81" fmla="*/ 3257 h 6558"/>
              <a:gd name="T82" fmla="*/ 4543 w 9426"/>
              <a:gd name="T83" fmla="*/ 3235 h 6558"/>
              <a:gd name="T84" fmla="*/ 3796 w 9426"/>
              <a:gd name="T85" fmla="*/ 1882 h 6558"/>
              <a:gd name="T86" fmla="*/ 3570 w 9426"/>
              <a:gd name="T87" fmla="*/ 1885 h 6558"/>
              <a:gd name="T88" fmla="*/ 3448 w 9426"/>
              <a:gd name="T89" fmla="*/ 2077 h 6558"/>
              <a:gd name="T90" fmla="*/ 4100 w 9426"/>
              <a:gd name="T91" fmla="*/ 3257 h 6558"/>
              <a:gd name="T92" fmla="*/ 3290 w 9426"/>
              <a:gd name="T93" fmla="*/ 3257 h 6558"/>
              <a:gd name="T94" fmla="*/ 3091 w 9426"/>
              <a:gd name="T95" fmla="*/ 3457 h 6558"/>
              <a:gd name="T96" fmla="*/ 3290 w 9426"/>
              <a:gd name="T97" fmla="*/ 3658 h 6558"/>
              <a:gd name="T98" fmla="*/ 4509 w 9426"/>
              <a:gd name="T99" fmla="*/ 3658 h 6558"/>
              <a:gd name="T100" fmla="*/ 4509 w 9426"/>
              <a:gd name="T101" fmla="*/ 4410 h 6558"/>
              <a:gd name="T102" fmla="*/ 3290 w 9426"/>
              <a:gd name="T103" fmla="*/ 4410 h 6558"/>
              <a:gd name="T104" fmla="*/ 3091 w 9426"/>
              <a:gd name="T105" fmla="*/ 4610 h 6558"/>
              <a:gd name="T106" fmla="*/ 3290 w 9426"/>
              <a:gd name="T107" fmla="*/ 4810 h 6558"/>
              <a:gd name="T108" fmla="*/ 4509 w 9426"/>
              <a:gd name="T109" fmla="*/ 4810 h 6558"/>
              <a:gd name="T110" fmla="*/ 4509 w 9426"/>
              <a:gd name="T111" fmla="*/ 5733 h 6558"/>
              <a:gd name="T112" fmla="*/ 4708 w 9426"/>
              <a:gd name="T113" fmla="*/ 5888 h 6558"/>
              <a:gd name="T114" fmla="*/ 4907 w 9426"/>
              <a:gd name="T115" fmla="*/ 5733 h 6558"/>
              <a:gd name="T116" fmla="*/ 4907 w 9426"/>
              <a:gd name="T117" fmla="*/ 4810 h 6558"/>
              <a:gd name="T118" fmla="*/ 6125 w 9426"/>
              <a:gd name="T119" fmla="*/ 4810 h 6558"/>
              <a:gd name="T120" fmla="*/ 6324 w 9426"/>
              <a:gd name="T121" fmla="*/ 4610 h 6558"/>
              <a:gd name="T122" fmla="*/ 6125 w 9426"/>
              <a:gd name="T123" fmla="*/ 4410 h 6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26" h="6558">
                <a:moveTo>
                  <a:pt x="7406" y="2487"/>
                </a:moveTo>
                <a:cubicBezTo>
                  <a:pt x="7332" y="2487"/>
                  <a:pt x="7257" y="2492"/>
                  <a:pt x="7182" y="2501"/>
                </a:cubicBezTo>
                <a:lnTo>
                  <a:pt x="7182" y="2487"/>
                </a:lnTo>
                <a:cubicBezTo>
                  <a:pt x="7182" y="1116"/>
                  <a:pt x="6074" y="0"/>
                  <a:pt x="4713" y="0"/>
                </a:cubicBezTo>
                <a:cubicBezTo>
                  <a:pt x="3352" y="0"/>
                  <a:pt x="2244" y="1116"/>
                  <a:pt x="2244" y="2487"/>
                </a:cubicBezTo>
                <a:lnTo>
                  <a:pt x="2244" y="2501"/>
                </a:lnTo>
                <a:cubicBezTo>
                  <a:pt x="2169" y="2492"/>
                  <a:pt x="2094" y="2487"/>
                  <a:pt x="2020" y="2487"/>
                </a:cubicBezTo>
                <a:cubicBezTo>
                  <a:pt x="906" y="2487"/>
                  <a:pt x="0" y="3400"/>
                  <a:pt x="0" y="4523"/>
                </a:cubicBezTo>
                <a:cubicBezTo>
                  <a:pt x="0" y="5645"/>
                  <a:pt x="906" y="6558"/>
                  <a:pt x="2020" y="6558"/>
                </a:cubicBezTo>
                <a:lnTo>
                  <a:pt x="7406" y="6558"/>
                </a:lnTo>
                <a:cubicBezTo>
                  <a:pt x="7530" y="6558"/>
                  <a:pt x="7631" y="6457"/>
                  <a:pt x="7631" y="6332"/>
                </a:cubicBezTo>
                <a:cubicBezTo>
                  <a:pt x="7631" y="6207"/>
                  <a:pt x="7530" y="6105"/>
                  <a:pt x="7406" y="6105"/>
                </a:cubicBezTo>
                <a:lnTo>
                  <a:pt x="2020" y="6105"/>
                </a:lnTo>
                <a:cubicBezTo>
                  <a:pt x="1153" y="6105"/>
                  <a:pt x="448" y="5395"/>
                  <a:pt x="448" y="4523"/>
                </a:cubicBezTo>
                <a:cubicBezTo>
                  <a:pt x="448" y="3514"/>
                  <a:pt x="1401" y="2717"/>
                  <a:pt x="2430" y="2996"/>
                </a:cubicBezTo>
                <a:cubicBezTo>
                  <a:pt x="2503" y="3017"/>
                  <a:pt x="2580" y="2998"/>
                  <a:pt x="2637" y="2949"/>
                </a:cubicBezTo>
                <a:cubicBezTo>
                  <a:pt x="2693" y="2899"/>
                  <a:pt x="2721" y="2824"/>
                  <a:pt x="2712" y="2749"/>
                </a:cubicBezTo>
                <a:cubicBezTo>
                  <a:pt x="2699" y="2650"/>
                  <a:pt x="2693" y="2566"/>
                  <a:pt x="2693" y="2487"/>
                </a:cubicBezTo>
                <a:cubicBezTo>
                  <a:pt x="2693" y="1365"/>
                  <a:pt x="3599" y="452"/>
                  <a:pt x="4713" y="452"/>
                </a:cubicBezTo>
                <a:cubicBezTo>
                  <a:pt x="5827" y="452"/>
                  <a:pt x="6733" y="1365"/>
                  <a:pt x="6733" y="2487"/>
                </a:cubicBezTo>
                <a:cubicBezTo>
                  <a:pt x="6733" y="2566"/>
                  <a:pt x="6727" y="2650"/>
                  <a:pt x="6714" y="2749"/>
                </a:cubicBezTo>
                <a:cubicBezTo>
                  <a:pt x="6705" y="2824"/>
                  <a:pt x="6733" y="2899"/>
                  <a:pt x="6789" y="2949"/>
                </a:cubicBezTo>
                <a:cubicBezTo>
                  <a:pt x="6845" y="2998"/>
                  <a:pt x="6923" y="3016"/>
                  <a:pt x="6995" y="2996"/>
                </a:cubicBezTo>
                <a:cubicBezTo>
                  <a:pt x="8025" y="2716"/>
                  <a:pt x="8977" y="3514"/>
                  <a:pt x="8977" y="4523"/>
                </a:cubicBezTo>
                <a:cubicBezTo>
                  <a:pt x="8977" y="4791"/>
                  <a:pt x="8909" y="5057"/>
                  <a:pt x="8779" y="5292"/>
                </a:cubicBezTo>
                <a:cubicBezTo>
                  <a:pt x="8718" y="5401"/>
                  <a:pt x="8757" y="5538"/>
                  <a:pt x="8865" y="5599"/>
                </a:cubicBezTo>
                <a:cubicBezTo>
                  <a:pt x="8974" y="5660"/>
                  <a:pt x="9110" y="5621"/>
                  <a:pt x="9171" y="5512"/>
                </a:cubicBezTo>
                <a:cubicBezTo>
                  <a:pt x="9338" y="5210"/>
                  <a:pt x="9426" y="4868"/>
                  <a:pt x="9426" y="4523"/>
                </a:cubicBezTo>
                <a:cubicBezTo>
                  <a:pt x="9426" y="3401"/>
                  <a:pt x="8520" y="2488"/>
                  <a:pt x="7406" y="2487"/>
                </a:cubicBezTo>
                <a:close/>
                <a:moveTo>
                  <a:pt x="6125" y="4410"/>
                </a:moveTo>
                <a:lnTo>
                  <a:pt x="4907" y="4410"/>
                </a:lnTo>
                <a:lnTo>
                  <a:pt x="4907" y="3658"/>
                </a:lnTo>
                <a:lnTo>
                  <a:pt x="6125" y="3658"/>
                </a:lnTo>
                <a:cubicBezTo>
                  <a:pt x="6235" y="3658"/>
                  <a:pt x="6324" y="3568"/>
                  <a:pt x="6324" y="3457"/>
                </a:cubicBezTo>
                <a:cubicBezTo>
                  <a:pt x="6324" y="3347"/>
                  <a:pt x="6235" y="3257"/>
                  <a:pt x="6125" y="3257"/>
                </a:cubicBezTo>
                <a:lnTo>
                  <a:pt x="5288" y="3257"/>
                </a:lnTo>
                <a:lnTo>
                  <a:pt x="5922" y="2110"/>
                </a:lnTo>
                <a:cubicBezTo>
                  <a:pt x="5951" y="2057"/>
                  <a:pt x="5897" y="1971"/>
                  <a:pt x="5801" y="1918"/>
                </a:cubicBezTo>
                <a:cubicBezTo>
                  <a:pt x="5705" y="1864"/>
                  <a:pt x="5604" y="1863"/>
                  <a:pt x="5574" y="1915"/>
                </a:cubicBezTo>
                <a:lnTo>
                  <a:pt x="4833" y="3257"/>
                </a:lnTo>
                <a:lnTo>
                  <a:pt x="4546" y="3257"/>
                </a:lnTo>
                <a:cubicBezTo>
                  <a:pt x="4545" y="3250"/>
                  <a:pt x="4547" y="3241"/>
                  <a:pt x="4543" y="3235"/>
                </a:cubicBezTo>
                <a:lnTo>
                  <a:pt x="3796" y="1882"/>
                </a:lnTo>
                <a:cubicBezTo>
                  <a:pt x="3767" y="1830"/>
                  <a:pt x="3666" y="1831"/>
                  <a:pt x="3570" y="1885"/>
                </a:cubicBezTo>
                <a:cubicBezTo>
                  <a:pt x="3473" y="1939"/>
                  <a:pt x="3419" y="2025"/>
                  <a:pt x="3448" y="2077"/>
                </a:cubicBezTo>
                <a:lnTo>
                  <a:pt x="4100" y="3257"/>
                </a:lnTo>
                <a:lnTo>
                  <a:pt x="3290" y="3257"/>
                </a:lnTo>
                <a:cubicBezTo>
                  <a:pt x="3181" y="3257"/>
                  <a:pt x="3091" y="3347"/>
                  <a:pt x="3091" y="3457"/>
                </a:cubicBezTo>
                <a:cubicBezTo>
                  <a:pt x="3091" y="3568"/>
                  <a:pt x="3181" y="3658"/>
                  <a:pt x="3290" y="3658"/>
                </a:cubicBezTo>
                <a:lnTo>
                  <a:pt x="4509" y="3658"/>
                </a:lnTo>
                <a:lnTo>
                  <a:pt x="4509" y="4410"/>
                </a:lnTo>
                <a:lnTo>
                  <a:pt x="3290" y="4410"/>
                </a:lnTo>
                <a:cubicBezTo>
                  <a:pt x="3181" y="4410"/>
                  <a:pt x="3091" y="4499"/>
                  <a:pt x="3091" y="4610"/>
                </a:cubicBezTo>
                <a:cubicBezTo>
                  <a:pt x="3091" y="4721"/>
                  <a:pt x="3181" y="4810"/>
                  <a:pt x="3290" y="4810"/>
                </a:cubicBezTo>
                <a:lnTo>
                  <a:pt x="4509" y="4810"/>
                </a:lnTo>
                <a:lnTo>
                  <a:pt x="4509" y="5733"/>
                </a:lnTo>
                <a:cubicBezTo>
                  <a:pt x="4509" y="5819"/>
                  <a:pt x="4598" y="5888"/>
                  <a:pt x="4708" y="5888"/>
                </a:cubicBezTo>
                <a:cubicBezTo>
                  <a:pt x="4818" y="5888"/>
                  <a:pt x="4907" y="5819"/>
                  <a:pt x="4907" y="5733"/>
                </a:cubicBezTo>
                <a:lnTo>
                  <a:pt x="4907" y="4810"/>
                </a:lnTo>
                <a:lnTo>
                  <a:pt x="6125" y="4810"/>
                </a:lnTo>
                <a:cubicBezTo>
                  <a:pt x="6235" y="4810"/>
                  <a:pt x="6324" y="4721"/>
                  <a:pt x="6324" y="4610"/>
                </a:cubicBezTo>
                <a:cubicBezTo>
                  <a:pt x="6324" y="4499"/>
                  <a:pt x="6235" y="4410"/>
                  <a:pt x="6125" y="4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图形5"/>
          <p:cNvSpPr>
            <a:spLocks noChangeAspect="1"/>
          </p:cNvSpPr>
          <p:nvPr/>
        </p:nvSpPr>
        <p:spPr bwMode="auto">
          <a:xfrm>
            <a:off x="5903577" y="2466353"/>
            <a:ext cx="384848" cy="445649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图形4"/>
          <p:cNvSpPr>
            <a:spLocks noChangeAspect="1"/>
          </p:cNvSpPr>
          <p:nvPr/>
        </p:nvSpPr>
        <p:spPr bwMode="auto">
          <a:xfrm>
            <a:off x="2336985" y="2573803"/>
            <a:ext cx="444396" cy="41382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部门工作规划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85850" y="3831545"/>
            <a:ext cx="10058400" cy="0"/>
          </a:xfrm>
          <a:prstGeom prst="line">
            <a:avLst/>
          </a:prstGeom>
          <a:ln w="19050">
            <a:solidFill>
              <a:srgbClr val="7B88AD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03400" y="3651364"/>
            <a:ext cx="8585200" cy="355600"/>
            <a:chOff x="1917700" y="3367088"/>
            <a:chExt cx="8585200" cy="355600"/>
          </a:xfrm>
        </p:grpSpPr>
        <p:sp>
          <p:nvSpPr>
            <p:cNvPr id="33" name="椭圆 32"/>
            <p:cNvSpPr/>
            <p:nvPr/>
          </p:nvSpPr>
          <p:spPr>
            <a:xfrm>
              <a:off x="19177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609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4041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473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1915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133951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42581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2339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594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660185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99440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385707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24961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9" name="文本框 48"/>
          <p:cNvSpPr txBox="1"/>
          <p:nvPr/>
        </p:nvSpPr>
        <p:spPr>
          <a:xfrm>
            <a:off x="933553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2807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1040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311181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789640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剪去单角的矩形 3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1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阶段工作计划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5" b="19476"/>
          <a:stretch>
            <a:fillRect/>
          </a:stretch>
        </p:blipFill>
        <p:spPr>
          <a:xfrm>
            <a:off x="830757" y="2658667"/>
            <a:ext cx="4925234" cy="2537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3" b="7084"/>
          <a:stretch>
            <a:fillRect/>
          </a:stretch>
        </p:blipFill>
        <p:spPr>
          <a:xfrm>
            <a:off x="6406357" y="2658918"/>
            <a:ext cx="4922044" cy="25372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6910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1" name="等腰三角形 20"/>
          <p:cNvSpPr/>
          <p:nvPr/>
        </p:nvSpPr>
        <p:spPr>
          <a:xfrm rot="10800000">
            <a:off x="6910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663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3" name="等腰三角形 22"/>
          <p:cNvSpPr/>
          <p:nvPr/>
        </p:nvSpPr>
        <p:spPr>
          <a:xfrm rot="10800000">
            <a:off x="62663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56255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66623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30756" y="1461025"/>
            <a:ext cx="9786443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et </a:t>
            </a:r>
            <a:r>
              <a:rPr lang="en-US" altLang="zh-CN" sz="1200" dirty="0" err="1"/>
              <a:t>dolore</a:t>
            </a:r>
            <a:r>
              <a:rPr lang="en-US" altLang="zh-CN" sz="1200" dirty="0"/>
              <a:t> 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endParaRPr lang="en-US" altLang="zh-CN" sz="1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剪去单角的矩形 4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工作内容概述</a:t>
            </a:r>
          </a:p>
        </p:txBody>
      </p:sp>
      <p:sp>
        <p:nvSpPr>
          <p:cNvPr id="68" name="六边形 67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45" y="0"/>
            <a:ext cx="10287000" cy="68580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208606" y="1193800"/>
            <a:ext cx="7107094" cy="4445000"/>
          </a:xfrm>
          <a:prstGeom prst="rect">
            <a:avLst/>
          </a:prstGeom>
          <a:solidFill>
            <a:srgbClr val="FBFBF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334276" y="14080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阶段工作计划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2897" y="2372335"/>
            <a:ext cx="2674564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r>
              <a:rPr lang="en-US" altLang="zh-CN" dirty="0">
                <a:solidFill>
                  <a:schemeClr val="bg1"/>
                </a:solidFill>
              </a:rPr>
              <a:t> 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37598" y="5195888"/>
            <a:ext cx="2526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119135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511679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420123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7812667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119135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511679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420123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812667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7" name="Freeform 522"/>
          <p:cNvSpPr>
            <a:spLocks noEditPoints="1"/>
          </p:cNvSpPr>
          <p:nvPr/>
        </p:nvSpPr>
        <p:spPr bwMode="auto">
          <a:xfrm>
            <a:off x="5762257" y="1669615"/>
            <a:ext cx="437304" cy="437304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close/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close/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close/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close/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Freeform 526"/>
          <p:cNvSpPr>
            <a:spLocks noEditPoints="1"/>
          </p:cNvSpPr>
          <p:nvPr/>
        </p:nvSpPr>
        <p:spPr bwMode="auto">
          <a:xfrm>
            <a:off x="9057490" y="1669615"/>
            <a:ext cx="448815" cy="437304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9" name="Freeform 533"/>
          <p:cNvSpPr>
            <a:spLocks noEditPoints="1"/>
          </p:cNvSpPr>
          <p:nvPr/>
        </p:nvSpPr>
        <p:spPr bwMode="auto">
          <a:xfrm>
            <a:off x="5756502" y="3576171"/>
            <a:ext cx="448815" cy="36825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close/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close/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close/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close/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close/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close/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close/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close/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close/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close/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close/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0" name="Freeform 547"/>
          <p:cNvSpPr>
            <a:spLocks noEditPoints="1"/>
          </p:cNvSpPr>
          <p:nvPr/>
        </p:nvSpPr>
        <p:spPr bwMode="auto">
          <a:xfrm>
            <a:off x="9057490" y="3576171"/>
            <a:ext cx="448815" cy="368256"/>
          </a:xfrm>
          <a:custGeom>
            <a:avLst/>
            <a:gdLst>
              <a:gd name="T0" fmla="*/ 132 w 176"/>
              <a:gd name="T1" fmla="*/ 104 h 144"/>
              <a:gd name="T2" fmla="*/ 144 w 176"/>
              <a:gd name="T3" fmla="*/ 92 h 144"/>
              <a:gd name="T4" fmla="*/ 132 w 176"/>
              <a:gd name="T5" fmla="*/ 80 h 144"/>
              <a:gd name="T6" fmla="*/ 120 w 176"/>
              <a:gd name="T7" fmla="*/ 92 h 144"/>
              <a:gd name="T8" fmla="*/ 132 w 176"/>
              <a:gd name="T9" fmla="*/ 104 h 144"/>
              <a:gd name="T10" fmla="*/ 132 w 176"/>
              <a:gd name="T11" fmla="*/ 88 h 144"/>
              <a:gd name="T12" fmla="*/ 136 w 176"/>
              <a:gd name="T13" fmla="*/ 92 h 144"/>
              <a:gd name="T14" fmla="*/ 132 w 176"/>
              <a:gd name="T15" fmla="*/ 96 h 144"/>
              <a:gd name="T16" fmla="*/ 128 w 176"/>
              <a:gd name="T17" fmla="*/ 92 h 144"/>
              <a:gd name="T18" fmla="*/ 132 w 176"/>
              <a:gd name="T19" fmla="*/ 88 h 144"/>
              <a:gd name="T20" fmla="*/ 160 w 176"/>
              <a:gd name="T21" fmla="*/ 16 h 144"/>
              <a:gd name="T22" fmla="*/ 88 w 176"/>
              <a:gd name="T23" fmla="*/ 16 h 144"/>
              <a:gd name="T24" fmla="*/ 56 w 176"/>
              <a:gd name="T25" fmla="*/ 0 h 144"/>
              <a:gd name="T26" fmla="*/ 16 w 176"/>
              <a:gd name="T27" fmla="*/ 0 h 144"/>
              <a:gd name="T28" fmla="*/ 0 w 176"/>
              <a:gd name="T29" fmla="*/ 16 h 144"/>
              <a:gd name="T30" fmla="*/ 0 w 176"/>
              <a:gd name="T31" fmla="*/ 128 h 144"/>
              <a:gd name="T32" fmla="*/ 16 w 176"/>
              <a:gd name="T33" fmla="*/ 144 h 144"/>
              <a:gd name="T34" fmla="*/ 160 w 176"/>
              <a:gd name="T35" fmla="*/ 144 h 144"/>
              <a:gd name="T36" fmla="*/ 176 w 176"/>
              <a:gd name="T37" fmla="*/ 128 h 144"/>
              <a:gd name="T38" fmla="*/ 176 w 176"/>
              <a:gd name="T39" fmla="*/ 32 h 144"/>
              <a:gd name="T40" fmla="*/ 160 w 176"/>
              <a:gd name="T41" fmla="*/ 16 h 144"/>
              <a:gd name="T42" fmla="*/ 168 w 176"/>
              <a:gd name="T43" fmla="*/ 128 h 144"/>
              <a:gd name="T44" fmla="*/ 160 w 176"/>
              <a:gd name="T45" fmla="*/ 136 h 144"/>
              <a:gd name="T46" fmla="*/ 16 w 176"/>
              <a:gd name="T47" fmla="*/ 136 h 144"/>
              <a:gd name="T48" fmla="*/ 8 w 176"/>
              <a:gd name="T49" fmla="*/ 128 h 144"/>
              <a:gd name="T50" fmla="*/ 8 w 176"/>
              <a:gd name="T51" fmla="*/ 48 h 144"/>
              <a:gd name="T52" fmla="*/ 168 w 176"/>
              <a:gd name="T53" fmla="*/ 48 h 144"/>
              <a:gd name="T54" fmla="*/ 168 w 176"/>
              <a:gd name="T55" fmla="*/ 128 h 144"/>
              <a:gd name="T56" fmla="*/ 168 w 176"/>
              <a:gd name="T57" fmla="*/ 40 h 144"/>
              <a:gd name="T58" fmla="*/ 8 w 176"/>
              <a:gd name="T59" fmla="*/ 40 h 144"/>
              <a:gd name="T60" fmla="*/ 8 w 176"/>
              <a:gd name="T61" fmla="*/ 16 h 144"/>
              <a:gd name="T62" fmla="*/ 16 w 176"/>
              <a:gd name="T63" fmla="*/ 8 h 144"/>
              <a:gd name="T64" fmla="*/ 56 w 176"/>
              <a:gd name="T65" fmla="*/ 8 h 144"/>
              <a:gd name="T66" fmla="*/ 88 w 176"/>
              <a:gd name="T67" fmla="*/ 24 h 144"/>
              <a:gd name="T68" fmla="*/ 160 w 176"/>
              <a:gd name="T69" fmla="*/ 24 h 144"/>
              <a:gd name="T70" fmla="*/ 168 w 176"/>
              <a:gd name="T71" fmla="*/ 32 h 144"/>
              <a:gd name="T72" fmla="*/ 168 w 176"/>
              <a:gd name="T73" fmla="*/ 40 h 144"/>
              <a:gd name="T74" fmla="*/ 44 w 176"/>
              <a:gd name="T75" fmla="*/ 104 h 144"/>
              <a:gd name="T76" fmla="*/ 56 w 176"/>
              <a:gd name="T77" fmla="*/ 92 h 144"/>
              <a:gd name="T78" fmla="*/ 44 w 176"/>
              <a:gd name="T79" fmla="*/ 80 h 144"/>
              <a:gd name="T80" fmla="*/ 32 w 176"/>
              <a:gd name="T81" fmla="*/ 92 h 144"/>
              <a:gd name="T82" fmla="*/ 44 w 176"/>
              <a:gd name="T83" fmla="*/ 104 h 144"/>
              <a:gd name="T84" fmla="*/ 44 w 176"/>
              <a:gd name="T85" fmla="*/ 88 h 144"/>
              <a:gd name="T86" fmla="*/ 48 w 176"/>
              <a:gd name="T87" fmla="*/ 92 h 144"/>
              <a:gd name="T88" fmla="*/ 44 w 176"/>
              <a:gd name="T89" fmla="*/ 96 h 144"/>
              <a:gd name="T90" fmla="*/ 40 w 176"/>
              <a:gd name="T91" fmla="*/ 92 h 144"/>
              <a:gd name="T92" fmla="*/ 44 w 176"/>
              <a:gd name="T93" fmla="*/ 88 h 144"/>
              <a:gd name="T94" fmla="*/ 88 w 176"/>
              <a:gd name="T95" fmla="*/ 104 h 144"/>
              <a:gd name="T96" fmla="*/ 100 w 176"/>
              <a:gd name="T97" fmla="*/ 92 h 144"/>
              <a:gd name="T98" fmla="*/ 88 w 176"/>
              <a:gd name="T99" fmla="*/ 80 h 144"/>
              <a:gd name="T100" fmla="*/ 76 w 176"/>
              <a:gd name="T101" fmla="*/ 92 h 144"/>
              <a:gd name="T102" fmla="*/ 88 w 176"/>
              <a:gd name="T103" fmla="*/ 104 h 144"/>
              <a:gd name="T104" fmla="*/ 88 w 176"/>
              <a:gd name="T105" fmla="*/ 88 h 144"/>
              <a:gd name="T106" fmla="*/ 92 w 176"/>
              <a:gd name="T107" fmla="*/ 92 h 144"/>
              <a:gd name="T108" fmla="*/ 88 w 176"/>
              <a:gd name="T109" fmla="*/ 96 h 144"/>
              <a:gd name="T110" fmla="*/ 84 w 176"/>
              <a:gd name="T111" fmla="*/ 92 h 144"/>
              <a:gd name="T112" fmla="*/ 88 w 176"/>
              <a:gd name="T113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44">
                <a:moveTo>
                  <a:pt x="132" y="104"/>
                </a:moveTo>
                <a:cubicBezTo>
                  <a:pt x="139" y="104"/>
                  <a:pt x="144" y="99"/>
                  <a:pt x="144" y="92"/>
                </a:cubicBezTo>
                <a:cubicBezTo>
                  <a:pt x="144" y="85"/>
                  <a:pt x="139" y="80"/>
                  <a:pt x="132" y="80"/>
                </a:cubicBezTo>
                <a:cubicBezTo>
                  <a:pt x="125" y="80"/>
                  <a:pt x="120" y="85"/>
                  <a:pt x="120" y="92"/>
                </a:cubicBezTo>
                <a:cubicBezTo>
                  <a:pt x="120" y="99"/>
                  <a:pt x="125" y="104"/>
                  <a:pt x="132" y="104"/>
                </a:cubicBezTo>
                <a:close/>
                <a:moveTo>
                  <a:pt x="132" y="88"/>
                </a:moveTo>
                <a:cubicBezTo>
                  <a:pt x="134" y="88"/>
                  <a:pt x="136" y="90"/>
                  <a:pt x="136" y="92"/>
                </a:cubicBezTo>
                <a:cubicBezTo>
                  <a:pt x="136" y="94"/>
                  <a:pt x="134" y="96"/>
                  <a:pt x="132" y="96"/>
                </a:cubicBezTo>
                <a:cubicBezTo>
                  <a:pt x="130" y="96"/>
                  <a:pt x="128" y="94"/>
                  <a:pt x="128" y="92"/>
                </a:cubicBezTo>
                <a:cubicBezTo>
                  <a:pt x="128" y="90"/>
                  <a:pt x="130" y="88"/>
                  <a:pt x="132" y="88"/>
                </a:cubicBezTo>
                <a:close/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  <a:moveTo>
                  <a:pt x="44" y="104"/>
                </a:moveTo>
                <a:cubicBezTo>
                  <a:pt x="51" y="104"/>
                  <a:pt x="56" y="99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7" y="80"/>
                  <a:pt x="32" y="85"/>
                  <a:pt x="32" y="92"/>
                </a:cubicBezTo>
                <a:cubicBezTo>
                  <a:pt x="32" y="99"/>
                  <a:pt x="37" y="104"/>
                  <a:pt x="44" y="104"/>
                </a:cubicBezTo>
                <a:close/>
                <a:moveTo>
                  <a:pt x="44" y="88"/>
                </a:moveTo>
                <a:cubicBezTo>
                  <a:pt x="46" y="88"/>
                  <a:pt x="48" y="90"/>
                  <a:pt x="48" y="92"/>
                </a:cubicBezTo>
                <a:cubicBezTo>
                  <a:pt x="48" y="94"/>
                  <a:pt x="46" y="96"/>
                  <a:pt x="44" y="96"/>
                </a:cubicBezTo>
                <a:cubicBezTo>
                  <a:pt x="42" y="96"/>
                  <a:pt x="40" y="94"/>
                  <a:pt x="40" y="92"/>
                </a:cubicBezTo>
                <a:cubicBezTo>
                  <a:pt x="40" y="90"/>
                  <a:pt x="42" y="88"/>
                  <a:pt x="44" y="88"/>
                </a:cubicBezTo>
                <a:close/>
                <a:moveTo>
                  <a:pt x="88" y="104"/>
                </a:moveTo>
                <a:cubicBezTo>
                  <a:pt x="95" y="104"/>
                  <a:pt x="100" y="99"/>
                  <a:pt x="100" y="92"/>
                </a:cubicBezTo>
                <a:cubicBezTo>
                  <a:pt x="100" y="85"/>
                  <a:pt x="95" y="80"/>
                  <a:pt x="88" y="80"/>
                </a:cubicBezTo>
                <a:cubicBezTo>
                  <a:pt x="81" y="80"/>
                  <a:pt x="76" y="85"/>
                  <a:pt x="76" y="92"/>
                </a:cubicBezTo>
                <a:cubicBezTo>
                  <a:pt x="76" y="99"/>
                  <a:pt x="81" y="104"/>
                  <a:pt x="88" y="104"/>
                </a:cubicBezTo>
                <a:close/>
                <a:moveTo>
                  <a:pt x="88" y="88"/>
                </a:moveTo>
                <a:cubicBezTo>
                  <a:pt x="90" y="88"/>
                  <a:pt x="92" y="90"/>
                  <a:pt x="92" y="92"/>
                </a:cubicBezTo>
                <a:cubicBezTo>
                  <a:pt x="92" y="94"/>
                  <a:pt x="90" y="96"/>
                  <a:pt x="88" y="96"/>
                </a:cubicBezTo>
                <a:cubicBezTo>
                  <a:pt x="86" y="96"/>
                  <a:pt x="84" y="94"/>
                  <a:pt x="84" y="92"/>
                </a:cubicBezTo>
                <a:cubicBezTo>
                  <a:pt x="84" y="90"/>
                  <a:pt x="86" y="88"/>
                  <a:pt x="88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剪去单角的矩形 110"/>
          <p:cNvSpPr/>
          <p:nvPr/>
        </p:nvSpPr>
        <p:spPr>
          <a:xfrm>
            <a:off x="734420" y="1454112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1"/>
          <p:cNvGrpSpPr/>
          <p:nvPr/>
        </p:nvGrpSpPr>
        <p:grpSpPr>
          <a:xfrm>
            <a:off x="1355411" y="1527500"/>
            <a:ext cx="435150" cy="435151"/>
            <a:chOff x="1528705" y="1617036"/>
            <a:chExt cx="479425" cy="479426"/>
          </a:xfrm>
          <a:noFill/>
        </p:grpSpPr>
        <p:sp>
          <p:nvSpPr>
            <p:cNvPr id="297" name="Freeform 1"/>
            <p:cNvSpPr/>
            <p:nvPr/>
          </p:nvSpPr>
          <p:spPr bwMode="auto">
            <a:xfrm>
              <a:off x="1577918" y="1828174"/>
              <a:ext cx="381000" cy="268288"/>
            </a:xfrm>
            <a:custGeom>
              <a:avLst/>
              <a:gdLst>
                <a:gd name="T0" fmla="*/ 0 w 184"/>
                <a:gd name="T1" fmla="*/ 0 h 130"/>
                <a:gd name="T2" fmla="*/ 0 w 184"/>
                <a:gd name="T3" fmla="*/ 126 h 130"/>
                <a:gd name="T4" fmla="*/ 4 w 184"/>
                <a:gd name="T5" fmla="*/ 130 h 130"/>
                <a:gd name="T6" fmla="*/ 48 w 184"/>
                <a:gd name="T7" fmla="*/ 130 h 130"/>
                <a:gd name="T8" fmla="*/ 52 w 184"/>
                <a:gd name="T9" fmla="*/ 126 h 130"/>
                <a:gd name="T10" fmla="*/ 52 w 184"/>
                <a:gd name="T11" fmla="*/ 50 h 130"/>
                <a:gd name="T12" fmla="*/ 56 w 184"/>
                <a:gd name="T13" fmla="*/ 46 h 130"/>
                <a:gd name="T14" fmla="*/ 128 w 184"/>
                <a:gd name="T15" fmla="*/ 46 h 130"/>
                <a:gd name="T16" fmla="*/ 132 w 184"/>
                <a:gd name="T17" fmla="*/ 50 h 130"/>
                <a:gd name="T18" fmla="*/ 132 w 184"/>
                <a:gd name="T19" fmla="*/ 126 h 130"/>
                <a:gd name="T20" fmla="*/ 136 w 184"/>
                <a:gd name="T21" fmla="*/ 130 h 130"/>
                <a:gd name="T22" fmla="*/ 180 w 184"/>
                <a:gd name="T23" fmla="*/ 130 h 130"/>
                <a:gd name="T24" fmla="*/ 184 w 184"/>
                <a:gd name="T25" fmla="*/ 126 h 130"/>
                <a:gd name="T26" fmla="*/ 184 w 1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30"/>
                    <a:pt x="4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0" y="130"/>
                    <a:pt x="52" y="128"/>
                    <a:pt x="52" y="12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4" y="46"/>
                    <a:pt x="56" y="46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0" y="46"/>
                    <a:pt x="132" y="48"/>
                    <a:pt x="132" y="5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8"/>
                    <a:pt x="134" y="130"/>
                    <a:pt x="136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2" y="130"/>
                    <a:pt x="184" y="128"/>
                    <a:pt x="184" y="126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"/>
            <p:cNvSpPr/>
            <p:nvPr/>
          </p:nvSpPr>
          <p:spPr bwMode="auto">
            <a:xfrm>
              <a:off x="1528705" y="1617036"/>
              <a:ext cx="479425" cy="265113"/>
            </a:xfrm>
            <a:custGeom>
              <a:avLst/>
              <a:gdLst>
                <a:gd name="T0" fmla="*/ 0 w 302"/>
                <a:gd name="T1" fmla="*/ 167 h 167"/>
                <a:gd name="T2" fmla="*/ 151 w 302"/>
                <a:gd name="T3" fmla="*/ 0 h 167"/>
                <a:gd name="T4" fmla="*/ 302 w 302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67">
                  <a:moveTo>
                    <a:pt x="0" y="167"/>
                  </a:moveTo>
                  <a:lnTo>
                    <a:pt x="151" y="0"/>
                  </a:lnTo>
                  <a:lnTo>
                    <a:pt x="302" y="167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9" name="Group 22"/>
          <p:cNvGrpSpPr/>
          <p:nvPr/>
        </p:nvGrpSpPr>
        <p:grpSpPr>
          <a:xfrm>
            <a:off x="2310789" y="1527500"/>
            <a:ext cx="435150" cy="435151"/>
            <a:chOff x="2438343" y="1617036"/>
            <a:chExt cx="479425" cy="479426"/>
          </a:xfrm>
          <a:noFill/>
        </p:grpSpPr>
        <p:sp>
          <p:nvSpPr>
            <p:cNvPr id="300" name="Oval 3"/>
            <p:cNvSpPr>
              <a:spLocks noChangeArrowheads="1"/>
            </p:cNvSpPr>
            <p:nvPr/>
          </p:nvSpPr>
          <p:spPr bwMode="auto">
            <a:xfrm>
              <a:off x="2786005" y="1617036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Oval 4"/>
            <p:cNvSpPr>
              <a:spLocks noChangeArrowheads="1"/>
            </p:cNvSpPr>
            <p:nvPr/>
          </p:nvSpPr>
          <p:spPr bwMode="auto">
            <a:xfrm>
              <a:off x="2786005" y="1964699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Oval 5"/>
            <p:cNvSpPr>
              <a:spLocks noChangeArrowheads="1"/>
            </p:cNvSpPr>
            <p:nvPr/>
          </p:nvSpPr>
          <p:spPr bwMode="auto">
            <a:xfrm>
              <a:off x="2438343" y="1790074"/>
              <a:ext cx="131763" cy="133350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Line 10"/>
            <p:cNvSpPr>
              <a:spLocks noChangeShapeType="1"/>
            </p:cNvSpPr>
            <p:nvPr/>
          </p:nvSpPr>
          <p:spPr bwMode="auto">
            <a:xfrm>
              <a:off x="2854268" y="2032961"/>
              <a:ext cx="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Line 11"/>
            <p:cNvSpPr>
              <a:spLocks noChangeShapeType="1"/>
            </p:cNvSpPr>
            <p:nvPr/>
          </p:nvSpPr>
          <p:spPr bwMode="auto">
            <a:xfrm flipH="1">
              <a:off x="2563755" y="1712286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Line 12"/>
            <p:cNvSpPr>
              <a:spLocks noChangeShapeType="1"/>
            </p:cNvSpPr>
            <p:nvPr/>
          </p:nvSpPr>
          <p:spPr bwMode="auto">
            <a:xfrm>
              <a:off x="2563755" y="1885324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6" name="Group 23"/>
          <p:cNvGrpSpPr/>
          <p:nvPr/>
        </p:nvGrpSpPr>
        <p:grpSpPr>
          <a:xfrm>
            <a:off x="3396491" y="1527500"/>
            <a:ext cx="270889" cy="420742"/>
            <a:chOff x="3438468" y="1617036"/>
            <a:chExt cx="298450" cy="463551"/>
          </a:xfrm>
          <a:noFill/>
        </p:grpSpPr>
        <p:sp>
          <p:nvSpPr>
            <p:cNvPr id="307" name="Freeform 9"/>
            <p:cNvSpPr/>
            <p:nvPr/>
          </p:nvSpPr>
          <p:spPr bwMode="auto">
            <a:xfrm>
              <a:off x="3511493" y="1904374"/>
              <a:ext cx="12700" cy="34925"/>
            </a:xfrm>
            <a:custGeom>
              <a:avLst/>
              <a:gdLst>
                <a:gd name="T0" fmla="*/ 5 w 6"/>
                <a:gd name="T1" fmla="*/ 17 h 17"/>
                <a:gd name="T2" fmla="*/ 0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5" y="17"/>
                  </a:moveTo>
                  <a:cubicBezTo>
                    <a:pt x="5" y="17"/>
                    <a:pt x="6" y="6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0"/>
            <p:cNvSpPr/>
            <p:nvPr/>
          </p:nvSpPr>
          <p:spPr bwMode="auto">
            <a:xfrm>
              <a:off x="3651193" y="1904374"/>
              <a:ext cx="12700" cy="34925"/>
            </a:xfrm>
            <a:custGeom>
              <a:avLst/>
              <a:gdLst>
                <a:gd name="T0" fmla="*/ 1 w 6"/>
                <a:gd name="T1" fmla="*/ 17 h 17"/>
                <a:gd name="T2" fmla="*/ 6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0" y="5"/>
                    <a:pt x="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1"/>
            <p:cNvSpPr/>
            <p:nvPr/>
          </p:nvSpPr>
          <p:spPr bwMode="auto">
            <a:xfrm>
              <a:off x="3438468" y="1617036"/>
              <a:ext cx="149225" cy="287338"/>
            </a:xfrm>
            <a:custGeom>
              <a:avLst/>
              <a:gdLst>
                <a:gd name="T0" fmla="*/ 35 w 72"/>
                <a:gd name="T1" fmla="*/ 139 h 139"/>
                <a:gd name="T2" fmla="*/ 0 w 72"/>
                <a:gd name="T3" fmla="*/ 75 h 139"/>
                <a:gd name="T4" fmla="*/ 72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5" y="139"/>
                  </a:moveTo>
                  <a:cubicBezTo>
                    <a:pt x="14" y="123"/>
                    <a:pt x="0" y="102"/>
                    <a:pt x="0" y="75"/>
                  </a:cubicBezTo>
                  <a:cubicBezTo>
                    <a:pt x="0" y="33"/>
                    <a:pt x="32" y="0"/>
                    <a:pt x="7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Freeform 12"/>
            <p:cNvSpPr/>
            <p:nvPr/>
          </p:nvSpPr>
          <p:spPr bwMode="auto">
            <a:xfrm>
              <a:off x="3587693" y="1617036"/>
              <a:ext cx="149225" cy="287338"/>
            </a:xfrm>
            <a:custGeom>
              <a:avLst/>
              <a:gdLst>
                <a:gd name="T0" fmla="*/ 37 w 72"/>
                <a:gd name="T1" fmla="*/ 139 h 139"/>
                <a:gd name="T2" fmla="*/ 72 w 72"/>
                <a:gd name="T3" fmla="*/ 75 h 139"/>
                <a:gd name="T4" fmla="*/ 0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7" y="139"/>
                  </a:moveTo>
                  <a:cubicBezTo>
                    <a:pt x="58" y="123"/>
                    <a:pt x="72" y="102"/>
                    <a:pt x="72" y="75"/>
                  </a:cubicBezTo>
                  <a:cubicBezTo>
                    <a:pt x="72" y="33"/>
                    <a:pt x="4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3"/>
            <p:cNvSpPr/>
            <p:nvPr/>
          </p:nvSpPr>
          <p:spPr bwMode="auto">
            <a:xfrm>
              <a:off x="3521018" y="1939299"/>
              <a:ext cx="66675" cy="141288"/>
            </a:xfrm>
            <a:custGeom>
              <a:avLst/>
              <a:gdLst>
                <a:gd name="T0" fmla="*/ 32 w 32"/>
                <a:gd name="T1" fmla="*/ 68 h 68"/>
                <a:gd name="T2" fmla="*/ 0 w 32"/>
                <a:gd name="T3" fmla="*/ 44 h 68"/>
                <a:gd name="T4" fmla="*/ 0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32" y="68"/>
                  </a:moveTo>
                  <a:cubicBezTo>
                    <a:pt x="4" y="68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4"/>
            <p:cNvSpPr/>
            <p:nvPr/>
          </p:nvSpPr>
          <p:spPr bwMode="auto">
            <a:xfrm>
              <a:off x="3587693" y="1939299"/>
              <a:ext cx="66675" cy="141288"/>
            </a:xfrm>
            <a:custGeom>
              <a:avLst/>
              <a:gdLst>
                <a:gd name="T0" fmla="*/ 0 w 32"/>
                <a:gd name="T1" fmla="*/ 68 h 68"/>
                <a:gd name="T2" fmla="*/ 32 w 32"/>
                <a:gd name="T3" fmla="*/ 44 h 68"/>
                <a:gd name="T4" fmla="*/ 32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cubicBezTo>
                    <a:pt x="28" y="68"/>
                    <a:pt x="32" y="44"/>
                    <a:pt x="32" y="4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5"/>
            <p:cNvSpPr/>
            <p:nvPr/>
          </p:nvSpPr>
          <p:spPr bwMode="auto">
            <a:xfrm>
              <a:off x="3521018" y="1964699"/>
              <a:ext cx="133350" cy="36513"/>
            </a:xfrm>
            <a:custGeom>
              <a:avLst/>
              <a:gdLst>
                <a:gd name="T0" fmla="*/ 0 w 64"/>
                <a:gd name="T1" fmla="*/ 0 h 18"/>
                <a:gd name="T2" fmla="*/ 64 w 6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18">
                  <a:moveTo>
                    <a:pt x="0" y="0"/>
                  </a:moveTo>
                  <a:cubicBezTo>
                    <a:pt x="0" y="0"/>
                    <a:pt x="32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4" name="Group 24"/>
          <p:cNvGrpSpPr/>
          <p:nvPr/>
        </p:nvGrpSpPr>
        <p:grpSpPr>
          <a:xfrm>
            <a:off x="4333555" y="1527500"/>
            <a:ext cx="436592" cy="436592"/>
            <a:chOff x="4256030" y="1617036"/>
            <a:chExt cx="481013" cy="481013"/>
          </a:xfrm>
          <a:noFill/>
        </p:grpSpPr>
        <p:sp>
          <p:nvSpPr>
            <p:cNvPr id="315" name="Freeform 16"/>
            <p:cNvSpPr/>
            <p:nvPr/>
          </p:nvSpPr>
          <p:spPr bwMode="auto">
            <a:xfrm>
              <a:off x="4256030" y="1617036"/>
              <a:ext cx="481013" cy="481013"/>
            </a:xfrm>
            <a:custGeom>
              <a:avLst/>
              <a:gdLst>
                <a:gd name="T0" fmla="*/ 233 w 233"/>
                <a:gd name="T1" fmla="*/ 93 h 233"/>
                <a:gd name="T2" fmla="*/ 228 w 233"/>
                <a:gd name="T3" fmla="*/ 107 h 233"/>
                <a:gd name="T4" fmla="*/ 108 w 233"/>
                <a:gd name="T5" fmla="*/ 230 h 233"/>
                <a:gd name="T6" fmla="*/ 97 w 233"/>
                <a:gd name="T7" fmla="*/ 230 h 233"/>
                <a:gd name="T8" fmla="*/ 3 w 233"/>
                <a:gd name="T9" fmla="*/ 136 h 233"/>
                <a:gd name="T10" fmla="*/ 3 w 233"/>
                <a:gd name="T11" fmla="*/ 125 h 233"/>
                <a:gd name="T12" fmla="*/ 126 w 233"/>
                <a:gd name="T13" fmla="*/ 5 h 233"/>
                <a:gd name="T14" fmla="*/ 140 w 233"/>
                <a:gd name="T15" fmla="*/ 0 h 233"/>
                <a:gd name="T16" fmla="*/ 225 w 233"/>
                <a:gd name="T17" fmla="*/ 0 h 233"/>
                <a:gd name="T18" fmla="*/ 233 w 233"/>
                <a:gd name="T19" fmla="*/ 8 h 233"/>
                <a:gd name="T20" fmla="*/ 233 w 233"/>
                <a:gd name="T21" fmla="*/ 9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33">
                  <a:moveTo>
                    <a:pt x="233" y="93"/>
                  </a:moveTo>
                  <a:cubicBezTo>
                    <a:pt x="233" y="98"/>
                    <a:pt x="231" y="104"/>
                    <a:pt x="228" y="107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5" y="233"/>
                    <a:pt x="100" y="233"/>
                    <a:pt x="97" y="230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3"/>
                    <a:pt x="0" y="128"/>
                    <a:pt x="3" y="12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9" y="2"/>
                    <a:pt x="135" y="0"/>
                    <a:pt x="14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0" y="0"/>
                    <a:pt x="233" y="3"/>
                    <a:pt x="233" y="8"/>
                  </a:cubicBezTo>
                  <a:lnTo>
                    <a:pt x="233" y="93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Oval 17"/>
            <p:cNvSpPr>
              <a:spLocks noChangeArrowheads="1"/>
            </p:cNvSpPr>
            <p:nvPr/>
          </p:nvSpPr>
          <p:spPr bwMode="auto">
            <a:xfrm>
              <a:off x="4621155" y="1666249"/>
              <a:ext cx="66675" cy="666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5343935" y="1535087"/>
            <a:ext cx="435150" cy="427946"/>
            <a:chOff x="5167255" y="1624974"/>
            <a:chExt cx="479425" cy="471488"/>
          </a:xfrm>
          <a:noFill/>
        </p:grpSpPr>
        <p:sp>
          <p:nvSpPr>
            <p:cNvPr id="318" name="Line 22"/>
            <p:cNvSpPr>
              <a:spLocks noChangeShapeType="1"/>
            </p:cNvSpPr>
            <p:nvPr/>
          </p:nvSpPr>
          <p:spPr bwMode="auto">
            <a:xfrm>
              <a:off x="5406968" y="1624974"/>
              <a:ext cx="0" cy="412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9"/>
            <p:cNvSpPr/>
            <p:nvPr/>
          </p:nvSpPr>
          <p:spPr bwMode="auto">
            <a:xfrm>
              <a:off x="5275205" y="1856749"/>
              <a:ext cx="131763" cy="239713"/>
            </a:xfrm>
            <a:custGeom>
              <a:avLst/>
              <a:gdLst>
                <a:gd name="T0" fmla="*/ 64 w 64"/>
                <a:gd name="T1" fmla="*/ 0 h 116"/>
                <a:gd name="T2" fmla="*/ 64 w 64"/>
                <a:gd name="T3" fmla="*/ 85 h 116"/>
                <a:gd name="T4" fmla="*/ 31 w 64"/>
                <a:gd name="T5" fmla="*/ 116 h 116"/>
                <a:gd name="T6" fmla="*/ 0 w 64"/>
                <a:gd name="T7" fmla="*/ 8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6">
                  <a:moveTo>
                    <a:pt x="64" y="0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102"/>
                    <a:pt x="49" y="116"/>
                    <a:pt x="31" y="116"/>
                  </a:cubicBezTo>
                  <a:cubicBezTo>
                    <a:pt x="13" y="116"/>
                    <a:pt x="0" y="103"/>
                    <a:pt x="0" y="8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20"/>
            <p:cNvSpPr/>
            <p:nvPr/>
          </p:nvSpPr>
          <p:spPr bwMode="auto">
            <a:xfrm>
              <a:off x="5167255" y="1672599"/>
              <a:ext cx="479425" cy="184150"/>
            </a:xfrm>
            <a:custGeom>
              <a:avLst/>
              <a:gdLst>
                <a:gd name="T0" fmla="*/ 232 w 232"/>
                <a:gd name="T1" fmla="*/ 81 h 89"/>
                <a:gd name="T2" fmla="*/ 116 w 232"/>
                <a:gd name="T3" fmla="*/ 0 h 89"/>
                <a:gd name="T4" fmla="*/ 0 w 232"/>
                <a:gd name="T5" fmla="*/ 81 h 89"/>
                <a:gd name="T6" fmla="*/ 0 w 232"/>
                <a:gd name="T7" fmla="*/ 81 h 89"/>
                <a:gd name="T8" fmla="*/ 8 w 232"/>
                <a:gd name="T9" fmla="*/ 89 h 89"/>
                <a:gd name="T10" fmla="*/ 224 w 232"/>
                <a:gd name="T11" fmla="*/ 89 h 89"/>
                <a:gd name="T12" fmla="*/ 232 w 232"/>
                <a:gd name="T13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89">
                  <a:moveTo>
                    <a:pt x="232" y="81"/>
                  </a:moveTo>
                  <a:cubicBezTo>
                    <a:pt x="232" y="25"/>
                    <a:pt x="170" y="0"/>
                    <a:pt x="116" y="0"/>
                  </a:cubicBezTo>
                  <a:cubicBezTo>
                    <a:pt x="62" y="0"/>
                    <a:pt x="0" y="25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4" y="89"/>
                    <a:pt x="8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8" y="89"/>
                    <a:pt x="232" y="85"/>
                    <a:pt x="232" y="81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1" name="Group 26"/>
          <p:cNvGrpSpPr/>
          <p:nvPr/>
        </p:nvGrpSpPr>
        <p:grpSpPr>
          <a:xfrm>
            <a:off x="6300428" y="1644319"/>
            <a:ext cx="435150" cy="242070"/>
            <a:chOff x="5997678" y="1739274"/>
            <a:chExt cx="479425" cy="266700"/>
          </a:xfrm>
          <a:noFill/>
        </p:grpSpPr>
        <p:sp>
          <p:nvSpPr>
            <p:cNvPr id="322" name="Line 25"/>
            <p:cNvSpPr>
              <a:spLocks noChangeShapeType="1"/>
            </p:cNvSpPr>
            <p:nvPr/>
          </p:nvSpPr>
          <p:spPr bwMode="auto">
            <a:xfrm flipV="1">
              <a:off x="6318353" y="1774199"/>
              <a:ext cx="123825" cy="104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Line 26"/>
            <p:cNvSpPr>
              <a:spLocks noChangeShapeType="1"/>
            </p:cNvSpPr>
            <p:nvPr/>
          </p:nvSpPr>
          <p:spPr bwMode="auto">
            <a:xfrm>
              <a:off x="6177066" y="1839287"/>
              <a:ext cx="101600" cy="460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Line 27"/>
            <p:cNvSpPr>
              <a:spLocks noChangeShapeType="1"/>
            </p:cNvSpPr>
            <p:nvPr/>
          </p:nvSpPr>
          <p:spPr bwMode="auto">
            <a:xfrm flipV="1">
              <a:off x="6032603" y="1844049"/>
              <a:ext cx="109538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Oval 47"/>
            <p:cNvSpPr>
              <a:spLocks noChangeArrowheads="1"/>
            </p:cNvSpPr>
            <p:nvPr/>
          </p:nvSpPr>
          <p:spPr bwMode="auto">
            <a:xfrm>
              <a:off x="5997678" y="1964699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Oval 48"/>
            <p:cNvSpPr>
              <a:spLocks noChangeArrowheads="1"/>
            </p:cNvSpPr>
            <p:nvPr/>
          </p:nvSpPr>
          <p:spPr bwMode="auto">
            <a:xfrm>
              <a:off x="6137378" y="1807537"/>
              <a:ext cx="42863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Oval 49"/>
            <p:cNvSpPr>
              <a:spLocks noChangeArrowheads="1"/>
            </p:cNvSpPr>
            <p:nvPr/>
          </p:nvSpPr>
          <p:spPr bwMode="auto">
            <a:xfrm>
              <a:off x="6278666" y="187262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Oval 50"/>
            <p:cNvSpPr>
              <a:spLocks noChangeArrowheads="1"/>
            </p:cNvSpPr>
            <p:nvPr/>
          </p:nvSpPr>
          <p:spPr bwMode="auto">
            <a:xfrm>
              <a:off x="6435828" y="173927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9" name="Group 32"/>
          <p:cNvGrpSpPr/>
          <p:nvPr/>
        </p:nvGrpSpPr>
        <p:grpSpPr>
          <a:xfrm>
            <a:off x="8469713" y="1527501"/>
            <a:ext cx="420741" cy="435150"/>
            <a:chOff x="7824891" y="1617037"/>
            <a:chExt cx="463550" cy="479425"/>
          </a:xfrm>
          <a:noFill/>
        </p:grpSpPr>
        <p:sp>
          <p:nvSpPr>
            <p:cNvPr id="330" name="Rectangle 51"/>
            <p:cNvSpPr>
              <a:spLocks noChangeArrowheads="1"/>
            </p:cNvSpPr>
            <p:nvPr/>
          </p:nvSpPr>
          <p:spPr bwMode="auto">
            <a:xfrm>
              <a:off x="8188428" y="1617037"/>
              <a:ext cx="100013" cy="4794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Rectangle 52"/>
            <p:cNvSpPr>
              <a:spLocks noChangeArrowheads="1"/>
            </p:cNvSpPr>
            <p:nvPr/>
          </p:nvSpPr>
          <p:spPr bwMode="auto">
            <a:xfrm>
              <a:off x="8007453" y="1864687"/>
              <a:ext cx="98425" cy="23177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Rectangle 53"/>
            <p:cNvSpPr>
              <a:spLocks noChangeArrowheads="1"/>
            </p:cNvSpPr>
            <p:nvPr/>
          </p:nvSpPr>
          <p:spPr bwMode="auto">
            <a:xfrm>
              <a:off x="7824891" y="1782137"/>
              <a:ext cx="100013" cy="3143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3" name="Group 27"/>
          <p:cNvGrpSpPr/>
          <p:nvPr/>
        </p:nvGrpSpPr>
        <p:grpSpPr>
          <a:xfrm>
            <a:off x="7297177" y="1527501"/>
            <a:ext cx="435150" cy="435150"/>
            <a:chOff x="6907316" y="1617037"/>
            <a:chExt cx="479425" cy="479425"/>
          </a:xfrm>
          <a:noFill/>
        </p:grpSpPr>
        <p:sp>
          <p:nvSpPr>
            <p:cNvPr id="334" name="Freeform 54"/>
            <p:cNvSpPr/>
            <p:nvPr/>
          </p:nvSpPr>
          <p:spPr bwMode="auto">
            <a:xfrm>
              <a:off x="6907316" y="1617037"/>
              <a:ext cx="198438" cy="198438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96 w 96"/>
                <a:gd name="T5" fmla="*/ 0 h 96"/>
                <a:gd name="T6" fmla="*/ 96 w 96"/>
                <a:gd name="T7" fmla="*/ 96 h 96"/>
                <a:gd name="T8" fmla="*/ 0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55"/>
            <p:cNvSpPr/>
            <p:nvPr/>
          </p:nvSpPr>
          <p:spPr bwMode="auto">
            <a:xfrm>
              <a:off x="6923191" y="1632912"/>
              <a:ext cx="463550" cy="463550"/>
            </a:xfrm>
            <a:custGeom>
              <a:avLst/>
              <a:gdLst>
                <a:gd name="T0" fmla="*/ 0 w 224"/>
                <a:gd name="T1" fmla="*/ 112 h 224"/>
                <a:gd name="T2" fmla="*/ 112 w 224"/>
                <a:gd name="T3" fmla="*/ 224 h 224"/>
                <a:gd name="T4" fmla="*/ 224 w 224"/>
                <a:gd name="T5" fmla="*/ 112 h 224"/>
                <a:gd name="T6" fmla="*/ 112 w 22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6" name="Group 33"/>
          <p:cNvGrpSpPr/>
          <p:nvPr/>
        </p:nvGrpSpPr>
        <p:grpSpPr>
          <a:xfrm>
            <a:off x="9489285" y="1527501"/>
            <a:ext cx="435150" cy="435150"/>
            <a:chOff x="8726591" y="1617037"/>
            <a:chExt cx="479425" cy="479425"/>
          </a:xfrm>
          <a:noFill/>
        </p:grpSpPr>
        <p:sp>
          <p:nvSpPr>
            <p:cNvPr id="337" name="Freeform 56"/>
            <p:cNvSpPr/>
            <p:nvPr/>
          </p:nvSpPr>
          <p:spPr bwMode="auto">
            <a:xfrm>
              <a:off x="8909153" y="1617037"/>
              <a:ext cx="296863" cy="479425"/>
            </a:xfrm>
            <a:custGeom>
              <a:avLst/>
              <a:gdLst>
                <a:gd name="T0" fmla="*/ 0 w 144"/>
                <a:gd name="T1" fmla="*/ 81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Line 38"/>
            <p:cNvSpPr>
              <a:spLocks noChangeShapeType="1"/>
            </p:cNvSpPr>
            <p:nvPr/>
          </p:nvSpPr>
          <p:spPr bwMode="auto">
            <a:xfrm>
              <a:off x="8726591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58"/>
            <p:cNvSpPr/>
            <p:nvPr/>
          </p:nvSpPr>
          <p:spPr bwMode="auto">
            <a:xfrm>
              <a:off x="8974241" y="1756737"/>
              <a:ext cx="100013" cy="198438"/>
            </a:xfrm>
            <a:custGeom>
              <a:avLst/>
              <a:gdLst>
                <a:gd name="T0" fmla="*/ 0 w 63"/>
                <a:gd name="T1" fmla="*/ 0 h 125"/>
                <a:gd name="T2" fmla="*/ 63 w 63"/>
                <a:gd name="T3" fmla="*/ 63 h 125"/>
                <a:gd name="T4" fmla="*/ 0 w 6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0" y="0"/>
                  </a:moveTo>
                  <a:lnTo>
                    <a:pt x="63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0" name="Group 34"/>
          <p:cNvGrpSpPr/>
          <p:nvPr/>
        </p:nvGrpSpPr>
        <p:grpSpPr>
          <a:xfrm>
            <a:off x="10521544" y="1527501"/>
            <a:ext cx="435151" cy="435150"/>
            <a:chOff x="9636228" y="1617037"/>
            <a:chExt cx="479426" cy="479425"/>
          </a:xfrm>
          <a:noFill/>
        </p:grpSpPr>
        <p:sp>
          <p:nvSpPr>
            <p:cNvPr id="341" name="Freeform 59"/>
            <p:cNvSpPr/>
            <p:nvPr/>
          </p:nvSpPr>
          <p:spPr bwMode="auto">
            <a:xfrm>
              <a:off x="9818791" y="1617037"/>
              <a:ext cx="296863" cy="479425"/>
            </a:xfrm>
            <a:custGeom>
              <a:avLst/>
              <a:gdLst>
                <a:gd name="T0" fmla="*/ 0 w 144"/>
                <a:gd name="T1" fmla="*/ 80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2"/>
                    <a:pt x="0" y="152"/>
                    <a:pt x="0" y="15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Line 41"/>
            <p:cNvSpPr>
              <a:spLocks noChangeShapeType="1"/>
            </p:cNvSpPr>
            <p:nvPr/>
          </p:nvSpPr>
          <p:spPr bwMode="auto">
            <a:xfrm flipH="1">
              <a:off x="9636228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Freeform 61"/>
            <p:cNvSpPr/>
            <p:nvPr/>
          </p:nvSpPr>
          <p:spPr bwMode="auto">
            <a:xfrm>
              <a:off x="9636228" y="1756737"/>
              <a:ext cx="100013" cy="198438"/>
            </a:xfrm>
            <a:custGeom>
              <a:avLst/>
              <a:gdLst>
                <a:gd name="T0" fmla="*/ 63 w 63"/>
                <a:gd name="T1" fmla="*/ 125 h 125"/>
                <a:gd name="T2" fmla="*/ 0 w 63"/>
                <a:gd name="T3" fmla="*/ 63 h 125"/>
                <a:gd name="T4" fmla="*/ 63 w 63"/>
                <a:gd name="T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63" y="125"/>
                  </a:moveTo>
                  <a:lnTo>
                    <a:pt x="0" y="63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4" name="Group 35"/>
          <p:cNvGrpSpPr/>
          <p:nvPr/>
        </p:nvGrpSpPr>
        <p:grpSpPr>
          <a:xfrm>
            <a:off x="2310789" y="2392638"/>
            <a:ext cx="435150" cy="435150"/>
            <a:chOff x="2438343" y="2521911"/>
            <a:chExt cx="479425" cy="479425"/>
          </a:xfrm>
          <a:noFill/>
        </p:grpSpPr>
        <p:sp>
          <p:nvSpPr>
            <p:cNvPr id="345" name="Oval 62"/>
            <p:cNvSpPr>
              <a:spLocks noChangeArrowheads="1"/>
            </p:cNvSpPr>
            <p:nvPr/>
          </p:nvSpPr>
          <p:spPr bwMode="auto">
            <a:xfrm>
              <a:off x="2438343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Freeform 63"/>
            <p:cNvSpPr/>
            <p:nvPr/>
          </p:nvSpPr>
          <p:spPr bwMode="auto">
            <a:xfrm>
              <a:off x="2562168" y="2694949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Line 45"/>
            <p:cNvSpPr>
              <a:spLocks noChangeShapeType="1"/>
            </p:cNvSpPr>
            <p:nvPr/>
          </p:nvSpPr>
          <p:spPr bwMode="auto">
            <a:xfrm>
              <a:off x="2562168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8" name="Group 36"/>
          <p:cNvGrpSpPr/>
          <p:nvPr/>
        </p:nvGrpSpPr>
        <p:grpSpPr>
          <a:xfrm>
            <a:off x="3310015" y="2392638"/>
            <a:ext cx="435150" cy="435150"/>
            <a:chOff x="3347980" y="2521911"/>
            <a:chExt cx="479425" cy="479425"/>
          </a:xfrm>
          <a:noFill/>
        </p:grpSpPr>
        <p:sp>
          <p:nvSpPr>
            <p:cNvPr id="349" name="Oval 65"/>
            <p:cNvSpPr>
              <a:spLocks noChangeArrowheads="1"/>
            </p:cNvSpPr>
            <p:nvPr/>
          </p:nvSpPr>
          <p:spPr bwMode="auto">
            <a:xfrm>
              <a:off x="3347980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66"/>
            <p:cNvSpPr/>
            <p:nvPr/>
          </p:nvSpPr>
          <p:spPr bwMode="auto">
            <a:xfrm>
              <a:off x="3636905" y="2694949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Line 48"/>
            <p:cNvSpPr>
              <a:spLocks noChangeShapeType="1"/>
            </p:cNvSpPr>
            <p:nvPr/>
          </p:nvSpPr>
          <p:spPr bwMode="auto">
            <a:xfrm flipH="1">
              <a:off x="3471805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2" name="Group 28"/>
          <p:cNvGrpSpPr/>
          <p:nvPr/>
        </p:nvGrpSpPr>
        <p:grpSpPr>
          <a:xfrm>
            <a:off x="1355411" y="2392638"/>
            <a:ext cx="435150" cy="435151"/>
            <a:chOff x="1528705" y="2521911"/>
            <a:chExt cx="479425" cy="479426"/>
          </a:xfrm>
          <a:noFill/>
        </p:grpSpPr>
        <p:sp>
          <p:nvSpPr>
            <p:cNvPr id="353" name="Freeform 68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71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72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73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74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75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76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2" name="Group 37"/>
          <p:cNvGrpSpPr/>
          <p:nvPr/>
        </p:nvGrpSpPr>
        <p:grpSpPr>
          <a:xfrm>
            <a:off x="4381345" y="2392638"/>
            <a:ext cx="345815" cy="435150"/>
            <a:chOff x="4306830" y="2521911"/>
            <a:chExt cx="381000" cy="479425"/>
          </a:xfrm>
          <a:noFill/>
        </p:grpSpPr>
        <p:sp>
          <p:nvSpPr>
            <p:cNvPr id="363" name="Freeform 77"/>
            <p:cNvSpPr/>
            <p:nvPr/>
          </p:nvSpPr>
          <p:spPr bwMode="auto">
            <a:xfrm>
              <a:off x="4340168" y="2604461"/>
              <a:ext cx="314325" cy="396875"/>
            </a:xfrm>
            <a:custGeom>
              <a:avLst/>
              <a:gdLst>
                <a:gd name="T0" fmla="*/ 152 w 152"/>
                <a:gd name="T1" fmla="*/ 0 h 192"/>
                <a:gd name="T2" fmla="*/ 130 w 152"/>
                <a:gd name="T3" fmla="*/ 188 h 192"/>
                <a:gd name="T4" fmla="*/ 125 w 152"/>
                <a:gd name="T5" fmla="*/ 192 h 192"/>
                <a:gd name="T6" fmla="*/ 27 w 152"/>
                <a:gd name="T7" fmla="*/ 192 h 192"/>
                <a:gd name="T8" fmla="*/ 22 w 152"/>
                <a:gd name="T9" fmla="*/ 188 h 192"/>
                <a:gd name="T10" fmla="*/ 0 w 15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2">
                  <a:moveTo>
                    <a:pt x="152" y="0"/>
                  </a:moveTo>
                  <a:cubicBezTo>
                    <a:pt x="130" y="188"/>
                    <a:pt x="130" y="188"/>
                    <a:pt x="130" y="188"/>
                  </a:cubicBezTo>
                  <a:cubicBezTo>
                    <a:pt x="129" y="190"/>
                    <a:pt x="127" y="192"/>
                    <a:pt x="125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5" y="192"/>
                    <a:pt x="23" y="190"/>
                    <a:pt x="22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Line 59"/>
            <p:cNvSpPr>
              <a:spLocks noChangeShapeType="1"/>
            </p:cNvSpPr>
            <p:nvPr/>
          </p:nvSpPr>
          <p:spPr bwMode="auto">
            <a:xfrm>
              <a:off x="4306830" y="2604461"/>
              <a:ext cx="381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79"/>
            <p:cNvSpPr/>
            <p:nvPr/>
          </p:nvSpPr>
          <p:spPr bwMode="auto">
            <a:xfrm>
              <a:off x="4430655" y="2521911"/>
              <a:ext cx="133350" cy="82550"/>
            </a:xfrm>
            <a:custGeom>
              <a:avLst/>
              <a:gdLst>
                <a:gd name="T0" fmla="*/ 0 w 64"/>
                <a:gd name="T1" fmla="*/ 40 h 40"/>
                <a:gd name="T2" fmla="*/ 0 w 64"/>
                <a:gd name="T3" fmla="*/ 8 h 40"/>
                <a:gd name="T4" fmla="*/ 8 w 64"/>
                <a:gd name="T5" fmla="*/ 0 h 40"/>
                <a:gd name="T6" fmla="*/ 56 w 64"/>
                <a:gd name="T7" fmla="*/ 0 h 40"/>
                <a:gd name="T8" fmla="*/ 64 w 64"/>
                <a:gd name="T9" fmla="*/ 8 h 40"/>
                <a:gd name="T10" fmla="*/ 64 w 64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6" name="Group 38"/>
          <p:cNvGrpSpPr/>
          <p:nvPr/>
        </p:nvGrpSpPr>
        <p:grpSpPr>
          <a:xfrm>
            <a:off x="5341659" y="2390362"/>
            <a:ext cx="439473" cy="439473"/>
            <a:chOff x="5167255" y="2517149"/>
            <a:chExt cx="484188" cy="484188"/>
          </a:xfrm>
          <a:noFill/>
        </p:grpSpPr>
        <p:sp>
          <p:nvSpPr>
            <p:cNvPr id="367" name="Freeform 80"/>
            <p:cNvSpPr/>
            <p:nvPr/>
          </p:nvSpPr>
          <p:spPr bwMode="auto">
            <a:xfrm>
              <a:off x="5214880" y="2537786"/>
              <a:ext cx="415925" cy="415925"/>
            </a:xfrm>
            <a:custGeom>
              <a:avLst/>
              <a:gdLst>
                <a:gd name="T0" fmla="*/ 262 w 262"/>
                <a:gd name="T1" fmla="*/ 43 h 262"/>
                <a:gd name="T2" fmla="*/ 43 w 262"/>
                <a:gd name="T3" fmla="*/ 262 h 262"/>
                <a:gd name="T4" fmla="*/ 0 w 262"/>
                <a:gd name="T5" fmla="*/ 219 h 262"/>
                <a:gd name="T6" fmla="*/ 219 w 262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62">
                  <a:moveTo>
                    <a:pt x="262" y="43"/>
                  </a:moveTo>
                  <a:lnTo>
                    <a:pt x="43" y="262"/>
                  </a:lnTo>
                  <a:lnTo>
                    <a:pt x="0" y="219"/>
                  </a:lnTo>
                  <a:lnTo>
                    <a:pt x="219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81"/>
            <p:cNvSpPr/>
            <p:nvPr/>
          </p:nvSpPr>
          <p:spPr bwMode="auto">
            <a:xfrm>
              <a:off x="5167255" y="2885449"/>
              <a:ext cx="115888" cy="115888"/>
            </a:xfrm>
            <a:custGeom>
              <a:avLst/>
              <a:gdLst>
                <a:gd name="T0" fmla="*/ 30 w 73"/>
                <a:gd name="T1" fmla="*/ 0 h 73"/>
                <a:gd name="T2" fmla="*/ 0 w 73"/>
                <a:gd name="T3" fmla="*/ 73 h 73"/>
                <a:gd name="T4" fmla="*/ 73 w 73"/>
                <a:gd name="T5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30" y="0"/>
                  </a:moveTo>
                  <a:lnTo>
                    <a:pt x="0" y="73"/>
                  </a:lnTo>
                  <a:lnTo>
                    <a:pt x="73" y="4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82"/>
            <p:cNvSpPr/>
            <p:nvPr/>
          </p:nvSpPr>
          <p:spPr bwMode="auto">
            <a:xfrm>
              <a:off x="5564130" y="2517149"/>
              <a:ext cx="87313" cy="87313"/>
            </a:xfrm>
            <a:custGeom>
              <a:avLst/>
              <a:gdLst>
                <a:gd name="T0" fmla="*/ 0 w 42"/>
                <a:gd name="T1" fmla="*/ 9 h 42"/>
                <a:gd name="T2" fmla="*/ 33 w 42"/>
                <a:gd name="T3" fmla="*/ 9 h 42"/>
                <a:gd name="T4" fmla="*/ 33 w 42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2">
                  <a:moveTo>
                    <a:pt x="0" y="9"/>
                  </a:moveTo>
                  <a:cubicBezTo>
                    <a:pt x="9" y="0"/>
                    <a:pt x="24" y="0"/>
                    <a:pt x="33" y="9"/>
                  </a:cubicBezTo>
                  <a:cubicBezTo>
                    <a:pt x="42" y="18"/>
                    <a:pt x="42" y="33"/>
                    <a:pt x="33" y="4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Line 64"/>
            <p:cNvSpPr>
              <a:spLocks noChangeShapeType="1"/>
            </p:cNvSpPr>
            <p:nvPr/>
          </p:nvSpPr>
          <p:spPr bwMode="auto">
            <a:xfrm>
              <a:off x="5530793" y="2569536"/>
              <a:ext cx="68263" cy="682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1" name="Group 43"/>
          <p:cNvGrpSpPr/>
          <p:nvPr/>
        </p:nvGrpSpPr>
        <p:grpSpPr>
          <a:xfrm>
            <a:off x="7357707" y="2392638"/>
            <a:ext cx="435150" cy="435150"/>
            <a:chOff x="2453056" y="3442661"/>
            <a:chExt cx="479425" cy="479425"/>
          </a:xfrm>
          <a:noFill/>
        </p:grpSpPr>
        <p:sp>
          <p:nvSpPr>
            <p:cNvPr id="372" name="Freeform 106"/>
            <p:cNvSpPr/>
            <p:nvPr/>
          </p:nvSpPr>
          <p:spPr bwMode="auto">
            <a:xfrm>
              <a:off x="2453056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107"/>
            <p:cNvSpPr/>
            <p:nvPr/>
          </p:nvSpPr>
          <p:spPr bwMode="auto">
            <a:xfrm>
              <a:off x="2734043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108"/>
            <p:cNvSpPr/>
            <p:nvPr/>
          </p:nvSpPr>
          <p:spPr bwMode="auto">
            <a:xfrm>
              <a:off x="2453056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109"/>
            <p:cNvSpPr/>
            <p:nvPr/>
          </p:nvSpPr>
          <p:spPr bwMode="auto">
            <a:xfrm>
              <a:off x="2734043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6" name="Group 29"/>
          <p:cNvGrpSpPr/>
          <p:nvPr/>
        </p:nvGrpSpPr>
        <p:grpSpPr>
          <a:xfrm>
            <a:off x="6300428" y="2487458"/>
            <a:ext cx="435151" cy="255039"/>
            <a:chOff x="1543418" y="3549023"/>
            <a:chExt cx="479426" cy="280988"/>
          </a:xfrm>
          <a:noFill/>
        </p:grpSpPr>
        <p:sp>
          <p:nvSpPr>
            <p:cNvPr id="377" name="Rectangle 110"/>
            <p:cNvSpPr>
              <a:spLocks noChangeArrowheads="1"/>
            </p:cNvSpPr>
            <p:nvPr/>
          </p:nvSpPr>
          <p:spPr bwMode="auto">
            <a:xfrm>
              <a:off x="1543418" y="3549023"/>
              <a:ext cx="49213" cy="5080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Line 70"/>
            <p:cNvSpPr>
              <a:spLocks noChangeShapeType="1"/>
            </p:cNvSpPr>
            <p:nvPr/>
          </p:nvSpPr>
          <p:spPr bwMode="auto">
            <a:xfrm>
              <a:off x="1700581" y="3574423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112"/>
            <p:cNvSpPr>
              <a:spLocks noChangeArrowheads="1"/>
            </p:cNvSpPr>
            <p:nvPr/>
          </p:nvSpPr>
          <p:spPr bwMode="auto">
            <a:xfrm>
              <a:off x="1543418" y="3664911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Line 72"/>
            <p:cNvSpPr>
              <a:spLocks noChangeShapeType="1"/>
            </p:cNvSpPr>
            <p:nvPr/>
          </p:nvSpPr>
          <p:spPr bwMode="auto">
            <a:xfrm>
              <a:off x="1700581" y="3690311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114"/>
            <p:cNvSpPr>
              <a:spLocks noChangeArrowheads="1"/>
            </p:cNvSpPr>
            <p:nvPr/>
          </p:nvSpPr>
          <p:spPr bwMode="auto">
            <a:xfrm>
              <a:off x="1543418" y="3780798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Line 74"/>
            <p:cNvSpPr>
              <a:spLocks noChangeShapeType="1"/>
            </p:cNvSpPr>
            <p:nvPr/>
          </p:nvSpPr>
          <p:spPr bwMode="auto">
            <a:xfrm>
              <a:off x="1700581" y="3806198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3" name="Group 203"/>
          <p:cNvGrpSpPr/>
          <p:nvPr/>
        </p:nvGrpSpPr>
        <p:grpSpPr>
          <a:xfrm>
            <a:off x="8459851" y="2390362"/>
            <a:ext cx="439473" cy="439473"/>
            <a:chOff x="3362693" y="3437898"/>
            <a:chExt cx="484188" cy="484188"/>
          </a:xfrm>
          <a:noFill/>
        </p:grpSpPr>
        <p:sp>
          <p:nvSpPr>
            <p:cNvPr id="384" name="Line 75"/>
            <p:cNvSpPr>
              <a:spLocks noChangeShapeType="1"/>
            </p:cNvSpPr>
            <p:nvPr/>
          </p:nvSpPr>
          <p:spPr bwMode="auto">
            <a:xfrm flipV="1">
              <a:off x="3545256" y="3450598"/>
              <a:ext cx="230188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Line 76"/>
            <p:cNvSpPr>
              <a:spLocks noChangeShapeType="1"/>
            </p:cNvSpPr>
            <p:nvPr/>
          </p:nvSpPr>
          <p:spPr bwMode="auto">
            <a:xfrm flipH="1">
              <a:off x="3602406" y="3507748"/>
              <a:ext cx="231775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118"/>
            <p:cNvSpPr/>
            <p:nvPr/>
          </p:nvSpPr>
          <p:spPr bwMode="auto">
            <a:xfrm>
              <a:off x="3775443" y="3437898"/>
              <a:ext cx="71438" cy="69850"/>
            </a:xfrm>
            <a:custGeom>
              <a:avLst/>
              <a:gdLst>
                <a:gd name="T0" fmla="*/ 0 w 34"/>
                <a:gd name="T1" fmla="*/ 6 h 34"/>
                <a:gd name="T2" fmla="*/ 27 w 34"/>
                <a:gd name="T3" fmla="*/ 8 h 34"/>
                <a:gd name="T4" fmla="*/ 28 w 34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4">
                  <a:moveTo>
                    <a:pt x="0" y="6"/>
                  </a:moveTo>
                  <a:cubicBezTo>
                    <a:pt x="5" y="1"/>
                    <a:pt x="20" y="0"/>
                    <a:pt x="27" y="8"/>
                  </a:cubicBezTo>
                  <a:cubicBezTo>
                    <a:pt x="34" y="15"/>
                    <a:pt x="33" y="28"/>
                    <a:pt x="28" y="34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119"/>
            <p:cNvSpPr/>
            <p:nvPr/>
          </p:nvSpPr>
          <p:spPr bwMode="auto">
            <a:xfrm>
              <a:off x="3511918" y="3682373"/>
              <a:ext cx="90488" cy="90488"/>
            </a:xfrm>
            <a:custGeom>
              <a:avLst/>
              <a:gdLst>
                <a:gd name="T0" fmla="*/ 57 w 57"/>
                <a:gd name="T1" fmla="*/ 36 h 57"/>
                <a:gd name="T2" fmla="*/ 0 w 57"/>
                <a:gd name="T3" fmla="*/ 57 h 57"/>
                <a:gd name="T4" fmla="*/ 21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57" y="36"/>
                  </a:moveTo>
                  <a:lnTo>
                    <a:pt x="0" y="57"/>
                  </a:lnTo>
                  <a:lnTo>
                    <a:pt x="21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120"/>
            <p:cNvSpPr/>
            <p:nvPr/>
          </p:nvSpPr>
          <p:spPr bwMode="auto">
            <a:xfrm>
              <a:off x="3362693" y="3507748"/>
              <a:ext cx="412750" cy="414338"/>
            </a:xfrm>
            <a:custGeom>
              <a:avLst/>
              <a:gdLst>
                <a:gd name="T0" fmla="*/ 260 w 260"/>
                <a:gd name="T1" fmla="*/ 94 h 261"/>
                <a:gd name="T2" fmla="*/ 260 w 260"/>
                <a:gd name="T3" fmla="*/ 261 h 261"/>
                <a:gd name="T4" fmla="*/ 0 w 260"/>
                <a:gd name="T5" fmla="*/ 261 h 261"/>
                <a:gd name="T6" fmla="*/ 0 w 260"/>
                <a:gd name="T7" fmla="*/ 0 h 261"/>
                <a:gd name="T8" fmla="*/ 167 w 2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60" y="94"/>
                  </a:moveTo>
                  <a:lnTo>
                    <a:pt x="260" y="261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167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9" name="Group 204"/>
          <p:cNvGrpSpPr/>
          <p:nvPr/>
        </p:nvGrpSpPr>
        <p:grpSpPr>
          <a:xfrm>
            <a:off x="9489285" y="2392638"/>
            <a:ext cx="435150" cy="435150"/>
            <a:chOff x="4272331" y="3442661"/>
            <a:chExt cx="479425" cy="479425"/>
          </a:xfrm>
          <a:noFill/>
        </p:grpSpPr>
        <p:sp>
          <p:nvSpPr>
            <p:cNvPr id="390" name="Line 80"/>
            <p:cNvSpPr>
              <a:spLocks noChangeShapeType="1"/>
            </p:cNvSpPr>
            <p:nvPr/>
          </p:nvSpPr>
          <p:spPr bwMode="auto">
            <a:xfrm flipH="1" flipV="1">
              <a:off x="4272331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4272331" y="3442661"/>
              <a:ext cx="100013" cy="98425"/>
            </a:xfrm>
            <a:custGeom>
              <a:avLst/>
              <a:gdLst>
                <a:gd name="T0" fmla="*/ 0 w 63"/>
                <a:gd name="T1" fmla="*/ 62 h 62"/>
                <a:gd name="T2" fmla="*/ 0 w 63"/>
                <a:gd name="T3" fmla="*/ 0 h 62"/>
                <a:gd name="T4" fmla="*/ 63 w 63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2">
                  <a:moveTo>
                    <a:pt x="0" y="62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Line 82"/>
            <p:cNvSpPr>
              <a:spLocks noChangeShapeType="1"/>
            </p:cNvSpPr>
            <p:nvPr/>
          </p:nvSpPr>
          <p:spPr bwMode="auto">
            <a:xfrm flipV="1">
              <a:off x="4586656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4653331" y="3442661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Line 84"/>
            <p:cNvSpPr>
              <a:spLocks noChangeShapeType="1"/>
            </p:cNvSpPr>
            <p:nvPr/>
          </p:nvSpPr>
          <p:spPr bwMode="auto">
            <a:xfrm>
              <a:off x="4586656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4653331" y="3822073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Line 86"/>
            <p:cNvSpPr>
              <a:spLocks noChangeShapeType="1"/>
            </p:cNvSpPr>
            <p:nvPr/>
          </p:nvSpPr>
          <p:spPr bwMode="auto">
            <a:xfrm flipH="1">
              <a:off x="4272331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4272331" y="3822073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8" name="Group 205"/>
          <p:cNvGrpSpPr/>
          <p:nvPr/>
        </p:nvGrpSpPr>
        <p:grpSpPr>
          <a:xfrm>
            <a:off x="10521544" y="2392638"/>
            <a:ext cx="435150" cy="435150"/>
            <a:chOff x="5181968" y="3442661"/>
            <a:chExt cx="479425" cy="479425"/>
          </a:xfrm>
          <a:noFill/>
        </p:grpSpPr>
        <p:sp>
          <p:nvSpPr>
            <p:cNvPr id="399" name="Line 88"/>
            <p:cNvSpPr>
              <a:spLocks noChangeShapeType="1"/>
            </p:cNvSpPr>
            <p:nvPr/>
          </p:nvSpPr>
          <p:spPr bwMode="auto">
            <a:xfrm>
              <a:off x="5181968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130"/>
            <p:cNvSpPr/>
            <p:nvPr/>
          </p:nvSpPr>
          <p:spPr bwMode="auto">
            <a:xfrm>
              <a:off x="5248643" y="3507748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Line 90"/>
            <p:cNvSpPr>
              <a:spLocks noChangeShapeType="1"/>
            </p:cNvSpPr>
            <p:nvPr/>
          </p:nvSpPr>
          <p:spPr bwMode="auto">
            <a:xfrm flipH="1">
              <a:off x="5496293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132"/>
            <p:cNvSpPr/>
            <p:nvPr/>
          </p:nvSpPr>
          <p:spPr bwMode="auto">
            <a:xfrm>
              <a:off x="5496293" y="3507748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Line 92"/>
            <p:cNvSpPr>
              <a:spLocks noChangeShapeType="1"/>
            </p:cNvSpPr>
            <p:nvPr/>
          </p:nvSpPr>
          <p:spPr bwMode="auto">
            <a:xfrm flipH="1" flipV="1">
              <a:off x="5496293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134"/>
            <p:cNvSpPr/>
            <p:nvPr/>
          </p:nvSpPr>
          <p:spPr bwMode="auto">
            <a:xfrm>
              <a:off x="5496293" y="3755398"/>
              <a:ext cx="100013" cy="100013"/>
            </a:xfrm>
            <a:custGeom>
              <a:avLst/>
              <a:gdLst>
                <a:gd name="T0" fmla="*/ 0 w 63"/>
                <a:gd name="T1" fmla="*/ 63 h 63"/>
                <a:gd name="T2" fmla="*/ 0 w 63"/>
                <a:gd name="T3" fmla="*/ 0 h 63"/>
                <a:gd name="T4" fmla="*/ 63 w 6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63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Line 94"/>
            <p:cNvSpPr>
              <a:spLocks noChangeShapeType="1"/>
            </p:cNvSpPr>
            <p:nvPr/>
          </p:nvSpPr>
          <p:spPr bwMode="auto">
            <a:xfrm flipV="1">
              <a:off x="5181968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136"/>
            <p:cNvSpPr/>
            <p:nvPr/>
          </p:nvSpPr>
          <p:spPr bwMode="auto">
            <a:xfrm>
              <a:off x="5248643" y="3755398"/>
              <a:ext cx="98425" cy="100013"/>
            </a:xfrm>
            <a:custGeom>
              <a:avLst/>
              <a:gdLst>
                <a:gd name="T0" fmla="*/ 62 w 62"/>
                <a:gd name="T1" fmla="*/ 63 h 63"/>
                <a:gd name="T2" fmla="*/ 62 w 62"/>
                <a:gd name="T3" fmla="*/ 0 h 63"/>
                <a:gd name="T4" fmla="*/ 0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7" name="Group 206"/>
          <p:cNvGrpSpPr/>
          <p:nvPr/>
        </p:nvGrpSpPr>
        <p:grpSpPr>
          <a:xfrm>
            <a:off x="1355411" y="3237469"/>
            <a:ext cx="435150" cy="436592"/>
            <a:chOff x="1531880" y="3391065"/>
            <a:chExt cx="479425" cy="481013"/>
          </a:xfrm>
          <a:noFill/>
        </p:grpSpPr>
        <p:sp>
          <p:nvSpPr>
            <p:cNvPr id="408" name="Oval 137"/>
            <p:cNvSpPr>
              <a:spLocks noChangeArrowheads="1"/>
            </p:cNvSpPr>
            <p:nvPr/>
          </p:nvSpPr>
          <p:spPr bwMode="auto">
            <a:xfrm>
              <a:off x="1531880" y="3391065"/>
              <a:ext cx="479425" cy="481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138"/>
            <p:cNvSpPr/>
            <p:nvPr/>
          </p:nvSpPr>
          <p:spPr bwMode="auto">
            <a:xfrm>
              <a:off x="1714443" y="3506952"/>
              <a:ext cx="114300" cy="182563"/>
            </a:xfrm>
            <a:custGeom>
              <a:avLst/>
              <a:gdLst>
                <a:gd name="T0" fmla="*/ 28 w 56"/>
                <a:gd name="T1" fmla="*/ 88 h 88"/>
                <a:gd name="T2" fmla="*/ 44 w 56"/>
                <a:gd name="T3" fmla="*/ 55 h 88"/>
                <a:gd name="T4" fmla="*/ 56 w 56"/>
                <a:gd name="T5" fmla="*/ 30 h 88"/>
                <a:gd name="T6" fmla="*/ 28 w 56"/>
                <a:gd name="T7" fmla="*/ 0 h 88"/>
                <a:gd name="T8" fmla="*/ 0 w 56"/>
                <a:gd name="T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8">
                  <a:moveTo>
                    <a:pt x="28" y="88"/>
                  </a:moveTo>
                  <a:cubicBezTo>
                    <a:pt x="28" y="88"/>
                    <a:pt x="26" y="70"/>
                    <a:pt x="44" y="55"/>
                  </a:cubicBezTo>
                  <a:cubicBezTo>
                    <a:pt x="53" y="48"/>
                    <a:pt x="56" y="40"/>
                    <a:pt x="56" y="30"/>
                  </a:cubicBezTo>
                  <a:cubicBezTo>
                    <a:pt x="56" y="14"/>
                    <a:pt x="43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Oval 139"/>
            <p:cNvSpPr>
              <a:spLocks noChangeArrowheads="1"/>
            </p:cNvSpPr>
            <p:nvPr/>
          </p:nvSpPr>
          <p:spPr bwMode="auto">
            <a:xfrm>
              <a:off x="1763655" y="3746665"/>
              <a:ext cx="15875" cy="174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1" name="Freeform 142"/>
          <p:cNvSpPr/>
          <p:nvPr/>
        </p:nvSpPr>
        <p:spPr bwMode="auto">
          <a:xfrm>
            <a:off x="2341131" y="3234435"/>
            <a:ext cx="377515" cy="442355"/>
          </a:xfrm>
          <a:custGeom>
            <a:avLst/>
            <a:gdLst>
              <a:gd name="T0" fmla="*/ 9 w 201"/>
              <a:gd name="T1" fmla="*/ 233 h 236"/>
              <a:gd name="T2" fmla="*/ 0 w 201"/>
              <a:gd name="T3" fmla="*/ 227 h 236"/>
              <a:gd name="T4" fmla="*/ 0 w 201"/>
              <a:gd name="T5" fmla="*/ 9 h 236"/>
              <a:gd name="T6" fmla="*/ 9 w 201"/>
              <a:gd name="T7" fmla="*/ 3 h 236"/>
              <a:gd name="T8" fmla="*/ 196 w 201"/>
              <a:gd name="T9" fmla="*/ 116 h 236"/>
              <a:gd name="T10" fmla="*/ 196 w 201"/>
              <a:gd name="T11" fmla="*/ 127 h 236"/>
              <a:gd name="T12" fmla="*/ 9 w 201"/>
              <a:gd name="T13" fmla="*/ 233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" h="236">
                <a:moveTo>
                  <a:pt x="9" y="233"/>
                </a:moveTo>
                <a:cubicBezTo>
                  <a:pt x="4" y="236"/>
                  <a:pt x="0" y="233"/>
                  <a:pt x="0" y="22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9" y="3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201" y="119"/>
                  <a:pt x="201" y="124"/>
                  <a:pt x="196" y="127"/>
                </a:cubicBezTo>
                <a:lnTo>
                  <a:pt x="9" y="233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2" name="Freeform 143"/>
          <p:cNvSpPr/>
          <p:nvPr/>
        </p:nvSpPr>
        <p:spPr bwMode="auto">
          <a:xfrm>
            <a:off x="4333555" y="3299671"/>
            <a:ext cx="436591" cy="318438"/>
          </a:xfrm>
          <a:custGeom>
            <a:avLst/>
            <a:gdLst>
              <a:gd name="T0" fmla="*/ 4 w 233"/>
              <a:gd name="T1" fmla="*/ 86 h 170"/>
              <a:gd name="T2" fmla="*/ 134 w 233"/>
              <a:gd name="T3" fmla="*/ 168 h 170"/>
              <a:gd name="T4" fmla="*/ 141 w 233"/>
              <a:gd name="T5" fmla="*/ 164 h 170"/>
              <a:gd name="T6" fmla="*/ 141 w 233"/>
              <a:gd name="T7" fmla="*/ 116 h 170"/>
              <a:gd name="T8" fmla="*/ 226 w 233"/>
              <a:gd name="T9" fmla="*/ 168 h 170"/>
              <a:gd name="T10" fmla="*/ 233 w 233"/>
              <a:gd name="T11" fmla="*/ 164 h 170"/>
              <a:gd name="T12" fmla="*/ 233 w 233"/>
              <a:gd name="T13" fmla="*/ 6 h 170"/>
              <a:gd name="T14" fmla="*/ 226 w 233"/>
              <a:gd name="T15" fmla="*/ 2 h 170"/>
              <a:gd name="T16" fmla="*/ 141 w 233"/>
              <a:gd name="T17" fmla="*/ 55 h 170"/>
              <a:gd name="T18" fmla="*/ 141 w 233"/>
              <a:gd name="T19" fmla="*/ 6 h 170"/>
              <a:gd name="T20" fmla="*/ 134 w 233"/>
              <a:gd name="T21" fmla="*/ 2 h 170"/>
              <a:gd name="T22" fmla="*/ 4 w 233"/>
              <a:gd name="T23" fmla="*/ 78 h 170"/>
              <a:gd name="T24" fmla="*/ 4 w 233"/>
              <a:gd name="T25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4" y="86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7" y="170"/>
                  <a:pt x="141" y="169"/>
                  <a:pt x="141" y="164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30" y="170"/>
                  <a:pt x="233" y="169"/>
                  <a:pt x="233" y="164"/>
                </a:cubicBezTo>
                <a:cubicBezTo>
                  <a:pt x="233" y="6"/>
                  <a:pt x="233" y="6"/>
                  <a:pt x="233" y="6"/>
                </a:cubicBezTo>
                <a:cubicBezTo>
                  <a:pt x="233" y="2"/>
                  <a:pt x="230" y="0"/>
                  <a:pt x="226" y="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41" y="6"/>
                  <a:pt x="141" y="6"/>
                  <a:pt x="141" y="6"/>
                </a:cubicBezTo>
                <a:cubicBezTo>
                  <a:pt x="141" y="2"/>
                  <a:pt x="137" y="0"/>
                  <a:pt x="134" y="2"/>
                </a:cubicBezTo>
                <a:cubicBezTo>
                  <a:pt x="4" y="78"/>
                  <a:pt x="4" y="78"/>
                  <a:pt x="4" y="78"/>
                </a:cubicBezTo>
                <a:cubicBezTo>
                  <a:pt x="0" y="80"/>
                  <a:pt x="0" y="84"/>
                  <a:pt x="4" y="86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3" name="Freeform 144"/>
          <p:cNvSpPr/>
          <p:nvPr/>
        </p:nvSpPr>
        <p:spPr bwMode="auto">
          <a:xfrm>
            <a:off x="5343176" y="3299671"/>
            <a:ext cx="436591" cy="318438"/>
          </a:xfrm>
          <a:custGeom>
            <a:avLst/>
            <a:gdLst>
              <a:gd name="T0" fmla="*/ 229 w 233"/>
              <a:gd name="T1" fmla="*/ 84 h 170"/>
              <a:gd name="T2" fmla="*/ 99 w 233"/>
              <a:gd name="T3" fmla="*/ 2 h 170"/>
              <a:gd name="T4" fmla="*/ 92 w 233"/>
              <a:gd name="T5" fmla="*/ 6 h 170"/>
              <a:gd name="T6" fmla="*/ 92 w 233"/>
              <a:gd name="T7" fmla="*/ 54 h 170"/>
              <a:gd name="T8" fmla="*/ 7 w 233"/>
              <a:gd name="T9" fmla="*/ 2 h 170"/>
              <a:gd name="T10" fmla="*/ 0 w 233"/>
              <a:gd name="T11" fmla="*/ 6 h 170"/>
              <a:gd name="T12" fmla="*/ 0 w 233"/>
              <a:gd name="T13" fmla="*/ 164 h 170"/>
              <a:gd name="T14" fmla="*/ 7 w 233"/>
              <a:gd name="T15" fmla="*/ 168 h 170"/>
              <a:gd name="T16" fmla="*/ 92 w 233"/>
              <a:gd name="T17" fmla="*/ 115 h 170"/>
              <a:gd name="T18" fmla="*/ 92 w 233"/>
              <a:gd name="T19" fmla="*/ 164 h 170"/>
              <a:gd name="T20" fmla="*/ 99 w 233"/>
              <a:gd name="T21" fmla="*/ 168 h 170"/>
              <a:gd name="T22" fmla="*/ 229 w 233"/>
              <a:gd name="T23" fmla="*/ 92 h 170"/>
              <a:gd name="T24" fmla="*/ 229 w 233"/>
              <a:gd name="T25" fmla="*/ 8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229" y="84"/>
                </a:moveTo>
                <a:cubicBezTo>
                  <a:pt x="99" y="2"/>
                  <a:pt x="99" y="2"/>
                  <a:pt x="99" y="2"/>
                </a:cubicBezTo>
                <a:cubicBezTo>
                  <a:pt x="96" y="0"/>
                  <a:pt x="92" y="1"/>
                  <a:pt x="92" y="6"/>
                </a:cubicBezTo>
                <a:cubicBezTo>
                  <a:pt x="92" y="54"/>
                  <a:pt x="92" y="54"/>
                  <a:pt x="92" y="54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1"/>
                  <a:pt x="0" y="6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9"/>
                  <a:pt x="3" y="170"/>
                  <a:pt x="7" y="168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9"/>
                  <a:pt x="96" y="170"/>
                  <a:pt x="99" y="168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3" y="90"/>
                  <a:pt x="233" y="86"/>
                  <a:pt x="229" y="8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4" name="Group 210"/>
          <p:cNvGrpSpPr/>
          <p:nvPr/>
        </p:nvGrpSpPr>
        <p:grpSpPr>
          <a:xfrm>
            <a:off x="8525846" y="3238228"/>
            <a:ext cx="314115" cy="435151"/>
            <a:chOff x="7940888" y="3423186"/>
            <a:chExt cx="346075" cy="479426"/>
          </a:xfrm>
          <a:noFill/>
        </p:grpSpPr>
        <p:sp>
          <p:nvSpPr>
            <p:cNvPr id="415" name="Oval 145"/>
            <p:cNvSpPr>
              <a:spLocks noChangeArrowheads="1"/>
            </p:cNvSpPr>
            <p:nvPr/>
          </p:nvSpPr>
          <p:spPr bwMode="auto">
            <a:xfrm>
              <a:off x="7940888" y="3754974"/>
              <a:ext cx="180975" cy="147638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6" name="Freeform 146"/>
            <p:cNvSpPr/>
            <p:nvPr/>
          </p:nvSpPr>
          <p:spPr bwMode="auto">
            <a:xfrm>
              <a:off x="8121863" y="3423186"/>
              <a:ext cx="165100" cy="407988"/>
            </a:xfrm>
            <a:custGeom>
              <a:avLst/>
              <a:gdLst>
                <a:gd name="T0" fmla="*/ 0 w 104"/>
                <a:gd name="T1" fmla="*/ 257 h 257"/>
                <a:gd name="T2" fmla="*/ 0 w 104"/>
                <a:gd name="T3" fmla="*/ 0 h 257"/>
                <a:gd name="T4" fmla="*/ 104 w 104"/>
                <a:gd name="T5" fmla="*/ 9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257">
                  <a:moveTo>
                    <a:pt x="0" y="257"/>
                  </a:moveTo>
                  <a:lnTo>
                    <a:pt x="0" y="0"/>
                  </a:lnTo>
                  <a:lnTo>
                    <a:pt x="104" y="99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7" name="Group 211"/>
          <p:cNvGrpSpPr/>
          <p:nvPr/>
        </p:nvGrpSpPr>
        <p:grpSpPr>
          <a:xfrm>
            <a:off x="9504456" y="3238228"/>
            <a:ext cx="406333" cy="435151"/>
            <a:chOff x="8791788" y="3423186"/>
            <a:chExt cx="447676" cy="479426"/>
          </a:xfrm>
          <a:noFill/>
        </p:grpSpPr>
        <p:sp>
          <p:nvSpPr>
            <p:cNvPr id="418" name="Oval 147"/>
            <p:cNvSpPr>
              <a:spLocks noChangeArrowheads="1"/>
            </p:cNvSpPr>
            <p:nvPr/>
          </p:nvSpPr>
          <p:spPr bwMode="auto">
            <a:xfrm>
              <a:off x="8791788" y="3770849"/>
              <a:ext cx="165100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9" name="Freeform 148"/>
            <p:cNvSpPr/>
            <p:nvPr/>
          </p:nvSpPr>
          <p:spPr bwMode="auto">
            <a:xfrm>
              <a:off x="8956888" y="3423186"/>
              <a:ext cx="282575" cy="414338"/>
            </a:xfrm>
            <a:custGeom>
              <a:avLst/>
              <a:gdLst>
                <a:gd name="T0" fmla="*/ 0 w 178"/>
                <a:gd name="T1" fmla="*/ 261 h 261"/>
                <a:gd name="T2" fmla="*/ 0 w 178"/>
                <a:gd name="T3" fmla="*/ 39 h 261"/>
                <a:gd name="T4" fmla="*/ 178 w 178"/>
                <a:gd name="T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261">
                  <a:moveTo>
                    <a:pt x="0" y="261"/>
                  </a:moveTo>
                  <a:lnTo>
                    <a:pt x="0" y="39"/>
                  </a:lnTo>
                  <a:lnTo>
                    <a:pt x="178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0" name="Oval 149"/>
            <p:cNvSpPr>
              <a:spLocks noChangeArrowheads="1"/>
            </p:cNvSpPr>
            <p:nvPr/>
          </p:nvSpPr>
          <p:spPr bwMode="auto">
            <a:xfrm>
              <a:off x="9072776" y="3688299"/>
              <a:ext cx="166688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1" name="Line 109"/>
            <p:cNvSpPr>
              <a:spLocks noChangeShapeType="1"/>
            </p:cNvSpPr>
            <p:nvPr/>
          </p:nvSpPr>
          <p:spPr bwMode="auto">
            <a:xfrm flipV="1">
              <a:off x="9239463" y="3423186"/>
              <a:ext cx="0" cy="3317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2" name="Group 209"/>
          <p:cNvGrpSpPr/>
          <p:nvPr/>
        </p:nvGrpSpPr>
        <p:grpSpPr>
          <a:xfrm>
            <a:off x="7383759" y="3235952"/>
            <a:ext cx="374632" cy="439473"/>
            <a:chOff x="6997913" y="3421599"/>
            <a:chExt cx="412750" cy="484188"/>
          </a:xfrm>
          <a:noFill/>
        </p:grpSpPr>
        <p:sp>
          <p:nvSpPr>
            <p:cNvPr id="423" name="Freeform 151"/>
            <p:cNvSpPr/>
            <p:nvPr/>
          </p:nvSpPr>
          <p:spPr bwMode="auto">
            <a:xfrm>
              <a:off x="6997913" y="3421599"/>
              <a:ext cx="406400" cy="484188"/>
            </a:xfrm>
            <a:custGeom>
              <a:avLst/>
              <a:gdLst>
                <a:gd name="T0" fmla="*/ 7 w 197"/>
                <a:gd name="T1" fmla="*/ 232 h 234"/>
                <a:gd name="T2" fmla="*/ 0 w 197"/>
                <a:gd name="T3" fmla="*/ 228 h 234"/>
                <a:gd name="T4" fmla="*/ 0 w 197"/>
                <a:gd name="T5" fmla="*/ 6 h 234"/>
                <a:gd name="T6" fmla="*/ 7 w 197"/>
                <a:gd name="T7" fmla="*/ 2 h 234"/>
                <a:gd name="T8" fmla="*/ 193 w 197"/>
                <a:gd name="T9" fmla="*/ 117 h 234"/>
                <a:gd name="T10" fmla="*/ 193 w 197"/>
                <a:gd name="T11" fmla="*/ 125 h 234"/>
                <a:gd name="T12" fmla="*/ 7 w 197"/>
                <a:gd name="T13" fmla="*/ 23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7" y="232"/>
                  </a:moveTo>
                  <a:cubicBezTo>
                    <a:pt x="3" y="234"/>
                    <a:pt x="0" y="232"/>
                    <a:pt x="0" y="2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7" y="119"/>
                    <a:pt x="197" y="123"/>
                    <a:pt x="193" y="125"/>
                  </a:cubicBezTo>
                  <a:lnTo>
                    <a:pt x="7" y="23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Line 111"/>
            <p:cNvSpPr>
              <a:spLocks noChangeShapeType="1"/>
            </p:cNvSpPr>
            <p:nvPr/>
          </p:nvSpPr>
          <p:spPr bwMode="auto">
            <a:xfrm flipV="1">
              <a:off x="7410663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5" name="Group 208"/>
          <p:cNvGrpSpPr/>
          <p:nvPr/>
        </p:nvGrpSpPr>
        <p:grpSpPr>
          <a:xfrm>
            <a:off x="6332289" y="3235952"/>
            <a:ext cx="374632" cy="439473"/>
            <a:chOff x="6088276" y="3421599"/>
            <a:chExt cx="412750" cy="484188"/>
          </a:xfrm>
          <a:noFill/>
        </p:grpSpPr>
        <p:sp>
          <p:nvSpPr>
            <p:cNvPr id="426" name="Freeform 153"/>
            <p:cNvSpPr/>
            <p:nvPr/>
          </p:nvSpPr>
          <p:spPr bwMode="auto">
            <a:xfrm>
              <a:off x="6094626" y="3421599"/>
              <a:ext cx="406400" cy="484188"/>
            </a:xfrm>
            <a:custGeom>
              <a:avLst/>
              <a:gdLst>
                <a:gd name="T0" fmla="*/ 190 w 197"/>
                <a:gd name="T1" fmla="*/ 2 h 234"/>
                <a:gd name="T2" fmla="*/ 197 w 197"/>
                <a:gd name="T3" fmla="*/ 6 h 234"/>
                <a:gd name="T4" fmla="*/ 197 w 197"/>
                <a:gd name="T5" fmla="*/ 228 h 234"/>
                <a:gd name="T6" fmla="*/ 190 w 197"/>
                <a:gd name="T7" fmla="*/ 232 h 234"/>
                <a:gd name="T8" fmla="*/ 4 w 197"/>
                <a:gd name="T9" fmla="*/ 117 h 234"/>
                <a:gd name="T10" fmla="*/ 4 w 197"/>
                <a:gd name="T11" fmla="*/ 109 h 234"/>
                <a:gd name="T12" fmla="*/ 190 w 197"/>
                <a:gd name="T1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190" y="2"/>
                  </a:moveTo>
                  <a:cubicBezTo>
                    <a:pt x="194" y="0"/>
                    <a:pt x="197" y="2"/>
                    <a:pt x="197" y="6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197" y="232"/>
                    <a:pt x="194" y="234"/>
                    <a:pt x="190" y="232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0" y="115"/>
                    <a:pt x="0" y="111"/>
                    <a:pt x="4" y="109"/>
                  </a:cubicBezTo>
                  <a:lnTo>
                    <a:pt x="190" y="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Line 113"/>
            <p:cNvSpPr>
              <a:spLocks noChangeShapeType="1"/>
            </p:cNvSpPr>
            <p:nvPr/>
          </p:nvSpPr>
          <p:spPr bwMode="auto">
            <a:xfrm>
              <a:off x="6088276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8" name="Group 31"/>
          <p:cNvGrpSpPr/>
          <p:nvPr/>
        </p:nvGrpSpPr>
        <p:grpSpPr>
          <a:xfrm>
            <a:off x="10521544" y="3238228"/>
            <a:ext cx="435150" cy="435151"/>
            <a:chOff x="5164827" y="4369759"/>
            <a:chExt cx="479425" cy="479426"/>
          </a:xfrm>
          <a:noFill/>
        </p:grpSpPr>
        <p:sp>
          <p:nvSpPr>
            <p:cNvPr id="429" name="Line 114"/>
            <p:cNvSpPr>
              <a:spLocks noChangeShapeType="1"/>
            </p:cNvSpPr>
            <p:nvPr/>
          </p:nvSpPr>
          <p:spPr bwMode="auto">
            <a:xfrm flipV="1">
              <a:off x="5214040" y="4660272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Line 115"/>
            <p:cNvSpPr>
              <a:spLocks noChangeShapeType="1"/>
            </p:cNvSpPr>
            <p:nvPr/>
          </p:nvSpPr>
          <p:spPr bwMode="auto">
            <a:xfrm flipV="1">
              <a:off x="5214040" y="4369759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Line 116"/>
            <p:cNvSpPr>
              <a:spLocks noChangeShapeType="1"/>
            </p:cNvSpPr>
            <p:nvPr/>
          </p:nvSpPr>
          <p:spPr bwMode="auto">
            <a:xfrm flipV="1">
              <a:off x="5595040" y="4568197"/>
              <a:ext cx="0" cy="2809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Line 117"/>
            <p:cNvSpPr>
              <a:spLocks noChangeShapeType="1"/>
            </p:cNvSpPr>
            <p:nvPr/>
          </p:nvSpPr>
          <p:spPr bwMode="auto">
            <a:xfrm flipV="1">
              <a:off x="5595040" y="4369759"/>
              <a:ext cx="0" cy="952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Line 118"/>
            <p:cNvSpPr>
              <a:spLocks noChangeShapeType="1"/>
            </p:cNvSpPr>
            <p:nvPr/>
          </p:nvSpPr>
          <p:spPr bwMode="auto">
            <a:xfrm flipV="1">
              <a:off x="5404540" y="4758697"/>
              <a:ext cx="0" cy="904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Line 119"/>
            <p:cNvSpPr>
              <a:spLocks noChangeShapeType="1"/>
            </p:cNvSpPr>
            <p:nvPr/>
          </p:nvSpPr>
          <p:spPr bwMode="auto">
            <a:xfrm flipV="1">
              <a:off x="5404540" y="4369759"/>
              <a:ext cx="0" cy="2873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5" name="Oval 161"/>
            <p:cNvSpPr>
              <a:spLocks noChangeArrowheads="1"/>
            </p:cNvSpPr>
            <p:nvPr/>
          </p:nvSpPr>
          <p:spPr bwMode="auto">
            <a:xfrm>
              <a:off x="5355327" y="46602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6" name="Oval 162"/>
            <p:cNvSpPr>
              <a:spLocks noChangeArrowheads="1"/>
            </p:cNvSpPr>
            <p:nvPr/>
          </p:nvSpPr>
          <p:spPr bwMode="auto">
            <a:xfrm>
              <a:off x="5545827" y="44697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7" name="Oval 163"/>
            <p:cNvSpPr>
              <a:spLocks noChangeArrowheads="1"/>
            </p:cNvSpPr>
            <p:nvPr/>
          </p:nvSpPr>
          <p:spPr bwMode="auto">
            <a:xfrm>
              <a:off x="5164827" y="4560259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8" name="Group 212"/>
          <p:cNvGrpSpPr/>
          <p:nvPr/>
        </p:nvGrpSpPr>
        <p:grpSpPr>
          <a:xfrm>
            <a:off x="1449473" y="4111328"/>
            <a:ext cx="256479" cy="435150"/>
            <a:chOff x="1548857" y="4312970"/>
            <a:chExt cx="282575" cy="479425"/>
          </a:xfrm>
          <a:noFill/>
        </p:grpSpPr>
        <p:sp>
          <p:nvSpPr>
            <p:cNvPr id="439" name="Line 123"/>
            <p:cNvSpPr>
              <a:spLocks noChangeShapeType="1"/>
            </p:cNvSpPr>
            <p:nvPr/>
          </p:nvSpPr>
          <p:spPr bwMode="auto">
            <a:xfrm>
              <a:off x="1756820" y="4378057"/>
              <a:ext cx="0" cy="1825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0" name="Line 124"/>
            <p:cNvSpPr>
              <a:spLocks noChangeShapeType="1"/>
            </p:cNvSpPr>
            <p:nvPr/>
          </p:nvSpPr>
          <p:spPr bwMode="auto">
            <a:xfrm flipV="1">
              <a:off x="1623470" y="4379645"/>
              <a:ext cx="0" cy="1841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1" name="Freeform 166"/>
            <p:cNvSpPr/>
            <p:nvPr/>
          </p:nvSpPr>
          <p:spPr bwMode="auto">
            <a:xfrm>
              <a:off x="1623470" y="4560620"/>
              <a:ext cx="133350" cy="66675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32 h 32"/>
                <a:gd name="T4" fmla="*/ 64 w 64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cubicBezTo>
                    <a:pt x="0" y="18"/>
                    <a:pt x="14" y="32"/>
                    <a:pt x="32" y="32"/>
                  </a:cubicBezTo>
                  <a:cubicBezTo>
                    <a:pt x="50" y="32"/>
                    <a:pt x="64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2" name="Freeform 167"/>
            <p:cNvSpPr/>
            <p:nvPr/>
          </p:nvSpPr>
          <p:spPr bwMode="auto">
            <a:xfrm>
              <a:off x="1548857" y="4570145"/>
              <a:ext cx="282575" cy="139700"/>
            </a:xfrm>
            <a:custGeom>
              <a:avLst/>
              <a:gdLst>
                <a:gd name="T0" fmla="*/ 0 w 136"/>
                <a:gd name="T1" fmla="*/ 0 h 68"/>
                <a:gd name="T2" fmla="*/ 68 w 136"/>
                <a:gd name="T3" fmla="*/ 68 h 68"/>
                <a:gd name="T4" fmla="*/ 136 w 13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8">
                  <a:moveTo>
                    <a:pt x="0" y="0"/>
                  </a:moveTo>
                  <a:cubicBezTo>
                    <a:pt x="0" y="38"/>
                    <a:pt x="30" y="68"/>
                    <a:pt x="68" y="68"/>
                  </a:cubicBezTo>
                  <a:cubicBezTo>
                    <a:pt x="106" y="68"/>
                    <a:pt x="136" y="38"/>
                    <a:pt x="13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3" name="Freeform 168"/>
            <p:cNvSpPr/>
            <p:nvPr/>
          </p:nvSpPr>
          <p:spPr bwMode="auto">
            <a:xfrm>
              <a:off x="1623470" y="4312970"/>
              <a:ext cx="133350" cy="66675"/>
            </a:xfrm>
            <a:custGeom>
              <a:avLst/>
              <a:gdLst>
                <a:gd name="T0" fmla="*/ 64 w 64"/>
                <a:gd name="T1" fmla="*/ 32 h 32"/>
                <a:gd name="T2" fmla="*/ 32 w 64"/>
                <a:gd name="T3" fmla="*/ 0 h 32"/>
                <a:gd name="T4" fmla="*/ 0 w 64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4" name="Line 128"/>
            <p:cNvSpPr>
              <a:spLocks noChangeShapeType="1"/>
            </p:cNvSpPr>
            <p:nvPr/>
          </p:nvSpPr>
          <p:spPr bwMode="auto">
            <a:xfrm>
              <a:off x="1590132" y="4792395"/>
              <a:ext cx="20002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5" name="Line 129"/>
            <p:cNvSpPr>
              <a:spLocks noChangeShapeType="1"/>
            </p:cNvSpPr>
            <p:nvPr/>
          </p:nvSpPr>
          <p:spPr bwMode="auto">
            <a:xfrm flipV="1">
              <a:off x="1690145" y="4709845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6" name="Line 130"/>
            <p:cNvSpPr>
              <a:spLocks noChangeShapeType="1"/>
            </p:cNvSpPr>
            <p:nvPr/>
          </p:nvSpPr>
          <p:spPr bwMode="auto">
            <a:xfrm>
              <a:off x="1831432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7" name="Line 131"/>
            <p:cNvSpPr>
              <a:spLocks noChangeShapeType="1"/>
            </p:cNvSpPr>
            <p:nvPr/>
          </p:nvSpPr>
          <p:spPr bwMode="auto">
            <a:xfrm>
              <a:off x="1548857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8" name="Group 213"/>
          <p:cNvGrpSpPr/>
          <p:nvPr/>
        </p:nvGrpSpPr>
        <p:grpSpPr>
          <a:xfrm>
            <a:off x="2310789" y="4159117"/>
            <a:ext cx="435150" cy="344374"/>
            <a:chOff x="2360070" y="4371707"/>
            <a:chExt cx="479425" cy="379413"/>
          </a:xfrm>
          <a:noFill/>
        </p:grpSpPr>
        <p:sp>
          <p:nvSpPr>
            <p:cNvPr id="449" name="Freeform 173"/>
            <p:cNvSpPr/>
            <p:nvPr/>
          </p:nvSpPr>
          <p:spPr bwMode="auto">
            <a:xfrm>
              <a:off x="2360070" y="4371707"/>
              <a:ext cx="479425" cy="314325"/>
            </a:xfrm>
            <a:custGeom>
              <a:avLst/>
              <a:gdLst>
                <a:gd name="T0" fmla="*/ 1 w 232"/>
                <a:gd name="T1" fmla="*/ 152 h 152"/>
                <a:gd name="T2" fmla="*/ 217 w 232"/>
                <a:gd name="T3" fmla="*/ 152 h 152"/>
                <a:gd name="T4" fmla="*/ 232 w 232"/>
                <a:gd name="T5" fmla="*/ 136 h 152"/>
                <a:gd name="T6" fmla="*/ 232 w 232"/>
                <a:gd name="T7" fmla="*/ 16 h 152"/>
                <a:gd name="T8" fmla="*/ 217 w 232"/>
                <a:gd name="T9" fmla="*/ 0 h 152"/>
                <a:gd name="T10" fmla="*/ 15 w 232"/>
                <a:gd name="T11" fmla="*/ 0 h 152"/>
                <a:gd name="T12" fmla="*/ 0 w 232"/>
                <a:gd name="T13" fmla="*/ 16 h 152"/>
                <a:gd name="T14" fmla="*/ 0 w 232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52">
                  <a:moveTo>
                    <a:pt x="1" y="152"/>
                  </a:moveTo>
                  <a:cubicBezTo>
                    <a:pt x="217" y="152"/>
                    <a:pt x="217" y="152"/>
                    <a:pt x="217" y="152"/>
                  </a:cubicBezTo>
                  <a:cubicBezTo>
                    <a:pt x="225" y="152"/>
                    <a:pt x="232" y="145"/>
                    <a:pt x="232" y="13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2" y="7"/>
                    <a:pt x="225" y="0"/>
                    <a:pt x="2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174"/>
            <p:cNvSpPr/>
            <p:nvPr/>
          </p:nvSpPr>
          <p:spPr bwMode="auto">
            <a:xfrm>
              <a:off x="2360070" y="4619357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1" name="Group 39"/>
          <p:cNvGrpSpPr/>
          <p:nvPr/>
        </p:nvGrpSpPr>
        <p:grpSpPr>
          <a:xfrm>
            <a:off x="3388905" y="3237469"/>
            <a:ext cx="285298" cy="436592"/>
            <a:chOff x="3441643" y="3391065"/>
            <a:chExt cx="314325" cy="481013"/>
          </a:xfrm>
          <a:noFill/>
        </p:grpSpPr>
        <p:sp>
          <p:nvSpPr>
            <p:cNvPr id="452" name="Rectangle 140"/>
            <p:cNvSpPr>
              <a:spLocks noChangeArrowheads="1"/>
            </p:cNvSpPr>
            <p:nvPr/>
          </p:nvSpPr>
          <p:spPr bwMode="auto">
            <a:xfrm>
              <a:off x="3640080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Rectangle 141"/>
            <p:cNvSpPr>
              <a:spLocks noChangeArrowheads="1"/>
            </p:cNvSpPr>
            <p:nvPr/>
          </p:nvSpPr>
          <p:spPr bwMode="auto">
            <a:xfrm>
              <a:off x="3441643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4" name="Group 40"/>
          <p:cNvGrpSpPr/>
          <p:nvPr/>
        </p:nvGrpSpPr>
        <p:grpSpPr>
          <a:xfrm>
            <a:off x="3310015" y="4143187"/>
            <a:ext cx="435150" cy="374633"/>
            <a:chOff x="3269707" y="4346307"/>
            <a:chExt cx="479425" cy="412751"/>
          </a:xfrm>
          <a:noFill/>
        </p:grpSpPr>
        <p:sp>
          <p:nvSpPr>
            <p:cNvPr id="455" name="Freeform 175"/>
            <p:cNvSpPr/>
            <p:nvPr/>
          </p:nvSpPr>
          <p:spPr bwMode="auto">
            <a:xfrm>
              <a:off x="3682457" y="4346307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6" name="Group 214"/>
            <p:cNvGrpSpPr/>
            <p:nvPr/>
          </p:nvGrpSpPr>
          <p:grpSpPr>
            <a:xfrm>
              <a:off x="3269707" y="4412982"/>
              <a:ext cx="477838" cy="346076"/>
              <a:chOff x="3269707" y="4412982"/>
              <a:chExt cx="477838" cy="346076"/>
            </a:xfrm>
            <a:grpFill/>
          </p:grpSpPr>
          <p:sp>
            <p:nvSpPr>
              <p:cNvPr id="457" name="Freeform 176"/>
              <p:cNvSpPr/>
              <p:nvPr/>
            </p:nvSpPr>
            <p:spPr bwMode="auto">
              <a:xfrm>
                <a:off x="3680870" y="4627295"/>
                <a:ext cx="66675" cy="131763"/>
              </a:xfrm>
              <a:custGeom>
                <a:avLst/>
                <a:gdLst>
                  <a:gd name="T0" fmla="*/ 0 w 42"/>
                  <a:gd name="T1" fmla="*/ 0 h 83"/>
                  <a:gd name="T2" fmla="*/ 42 w 42"/>
                  <a:gd name="T3" fmla="*/ 42 h 83"/>
                  <a:gd name="T4" fmla="*/ 0 w 42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3">
                    <a:moveTo>
                      <a:pt x="0" y="0"/>
                    </a:moveTo>
                    <a:lnTo>
                      <a:pt x="42" y="42"/>
                    </a:lnTo>
                    <a:lnTo>
                      <a:pt x="0" y="83"/>
                    </a:ln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177"/>
              <p:cNvSpPr/>
              <p:nvPr/>
            </p:nvSpPr>
            <p:spPr bwMode="auto">
              <a:xfrm>
                <a:off x="3269707" y="4412982"/>
                <a:ext cx="477838" cy="280988"/>
              </a:xfrm>
              <a:custGeom>
                <a:avLst/>
                <a:gdLst>
                  <a:gd name="T0" fmla="*/ 0 w 231"/>
                  <a:gd name="T1" fmla="*/ 136 h 136"/>
                  <a:gd name="T2" fmla="*/ 56 w 231"/>
                  <a:gd name="T3" fmla="*/ 136 h 136"/>
                  <a:gd name="T4" fmla="*/ 79 w 231"/>
                  <a:gd name="T5" fmla="*/ 124 h 136"/>
                  <a:gd name="T6" fmla="*/ 162 w 231"/>
                  <a:gd name="T7" fmla="*/ 12 h 136"/>
                  <a:gd name="T8" fmla="*/ 185 w 231"/>
                  <a:gd name="T9" fmla="*/ 0 h 136"/>
                  <a:gd name="T10" fmla="*/ 231 w 231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136">
                    <a:moveTo>
                      <a:pt x="0" y="136"/>
                    </a:moveTo>
                    <a:cubicBezTo>
                      <a:pt x="56" y="136"/>
                      <a:pt x="56" y="136"/>
                      <a:pt x="56" y="136"/>
                    </a:cubicBezTo>
                    <a:cubicBezTo>
                      <a:pt x="65" y="136"/>
                      <a:pt x="74" y="132"/>
                      <a:pt x="79" y="124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8" y="4"/>
                      <a:pt x="176" y="0"/>
                      <a:pt x="185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178"/>
              <p:cNvSpPr/>
              <p:nvPr/>
            </p:nvSpPr>
            <p:spPr bwMode="auto">
              <a:xfrm>
                <a:off x="3557045" y="4603482"/>
                <a:ext cx="190500" cy="90488"/>
              </a:xfrm>
              <a:custGeom>
                <a:avLst/>
                <a:gdLst>
                  <a:gd name="T0" fmla="*/ 92 w 92"/>
                  <a:gd name="T1" fmla="*/ 44 h 44"/>
                  <a:gd name="T2" fmla="*/ 47 w 92"/>
                  <a:gd name="T3" fmla="*/ 44 h 44"/>
                  <a:gd name="T4" fmla="*/ 24 w 92"/>
                  <a:gd name="T5" fmla="*/ 32 h 44"/>
                  <a:gd name="T6" fmla="*/ 0 w 92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4">
                    <a:moveTo>
                      <a:pt x="92" y="4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38" y="44"/>
                      <a:pt x="29" y="40"/>
                      <a:pt x="24" y="3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179"/>
              <p:cNvSpPr/>
              <p:nvPr/>
            </p:nvSpPr>
            <p:spPr bwMode="auto">
              <a:xfrm>
                <a:off x="3269707" y="4412982"/>
                <a:ext cx="247650" cy="139700"/>
              </a:xfrm>
              <a:custGeom>
                <a:avLst/>
                <a:gdLst>
                  <a:gd name="T0" fmla="*/ 120 w 120"/>
                  <a:gd name="T1" fmla="*/ 68 h 68"/>
                  <a:gd name="T2" fmla="*/ 76 w 120"/>
                  <a:gd name="T3" fmla="*/ 12 h 68"/>
                  <a:gd name="T4" fmla="*/ 53 w 120"/>
                  <a:gd name="T5" fmla="*/ 0 h 68"/>
                  <a:gd name="T6" fmla="*/ 0 w 120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68">
                    <a:moveTo>
                      <a:pt x="120" y="68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71" y="4"/>
                      <a:pt x="62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1" name="Group 215"/>
          <p:cNvGrpSpPr/>
          <p:nvPr/>
        </p:nvGrpSpPr>
        <p:grpSpPr>
          <a:xfrm>
            <a:off x="4334314" y="4122706"/>
            <a:ext cx="435150" cy="413537"/>
            <a:chOff x="4179345" y="4320907"/>
            <a:chExt cx="479425" cy="455613"/>
          </a:xfrm>
          <a:noFill/>
        </p:grpSpPr>
        <p:sp>
          <p:nvSpPr>
            <p:cNvPr id="462" name="Freeform 180"/>
            <p:cNvSpPr/>
            <p:nvPr/>
          </p:nvSpPr>
          <p:spPr bwMode="auto">
            <a:xfrm>
              <a:off x="4560345" y="4320907"/>
              <a:ext cx="98425" cy="198438"/>
            </a:xfrm>
            <a:custGeom>
              <a:avLst/>
              <a:gdLst>
                <a:gd name="T0" fmla="*/ 0 w 62"/>
                <a:gd name="T1" fmla="*/ 0 h 125"/>
                <a:gd name="T2" fmla="*/ 62 w 62"/>
                <a:gd name="T3" fmla="*/ 63 h 125"/>
                <a:gd name="T4" fmla="*/ 0 w 62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5">
                  <a:moveTo>
                    <a:pt x="0" y="0"/>
                  </a:moveTo>
                  <a:lnTo>
                    <a:pt x="62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181"/>
            <p:cNvSpPr/>
            <p:nvPr/>
          </p:nvSpPr>
          <p:spPr bwMode="auto">
            <a:xfrm>
              <a:off x="4179345" y="4420920"/>
              <a:ext cx="446088" cy="355600"/>
            </a:xfrm>
            <a:custGeom>
              <a:avLst/>
              <a:gdLst>
                <a:gd name="T0" fmla="*/ 216 w 216"/>
                <a:gd name="T1" fmla="*/ 72 h 172"/>
                <a:gd name="T2" fmla="*/ 216 w 216"/>
                <a:gd name="T3" fmla="*/ 168 h 172"/>
                <a:gd name="T4" fmla="*/ 212 w 216"/>
                <a:gd name="T5" fmla="*/ 172 h 172"/>
                <a:gd name="T6" fmla="*/ 4 w 216"/>
                <a:gd name="T7" fmla="*/ 172 h 172"/>
                <a:gd name="T8" fmla="*/ 0 w 216"/>
                <a:gd name="T9" fmla="*/ 168 h 172"/>
                <a:gd name="T10" fmla="*/ 0 w 216"/>
                <a:gd name="T11" fmla="*/ 4 h 172"/>
                <a:gd name="T12" fmla="*/ 4 w 216"/>
                <a:gd name="T13" fmla="*/ 0 h 172"/>
                <a:gd name="T14" fmla="*/ 64 w 216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72">
                  <a:moveTo>
                    <a:pt x="216" y="72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70"/>
                    <a:pt x="214" y="172"/>
                    <a:pt x="212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2" y="172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182"/>
            <p:cNvSpPr/>
            <p:nvPr/>
          </p:nvSpPr>
          <p:spPr bwMode="auto">
            <a:xfrm>
              <a:off x="4303170" y="4420920"/>
              <a:ext cx="347663" cy="192088"/>
            </a:xfrm>
            <a:custGeom>
              <a:avLst/>
              <a:gdLst>
                <a:gd name="T0" fmla="*/ 0 w 168"/>
                <a:gd name="T1" fmla="*/ 93 h 93"/>
                <a:gd name="T2" fmla="*/ 0 w 168"/>
                <a:gd name="T3" fmla="*/ 93 h 93"/>
                <a:gd name="T4" fmla="*/ 92 w 168"/>
                <a:gd name="T5" fmla="*/ 0 h 93"/>
                <a:gd name="T6" fmla="*/ 168 w 168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3"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5" name="Freeform 183"/>
          <p:cNvSpPr/>
          <p:nvPr/>
        </p:nvSpPr>
        <p:spPr bwMode="auto">
          <a:xfrm>
            <a:off x="5343935" y="4111328"/>
            <a:ext cx="435150" cy="435150"/>
          </a:xfrm>
          <a:custGeom>
            <a:avLst/>
            <a:gdLst>
              <a:gd name="T0" fmla="*/ 0 w 302"/>
              <a:gd name="T1" fmla="*/ 130 h 302"/>
              <a:gd name="T2" fmla="*/ 302 w 302"/>
              <a:gd name="T3" fmla="*/ 0 h 302"/>
              <a:gd name="T4" fmla="*/ 172 w 302"/>
              <a:gd name="T5" fmla="*/ 302 h 302"/>
              <a:gd name="T6" fmla="*/ 135 w 302"/>
              <a:gd name="T7" fmla="*/ 167 h 302"/>
              <a:gd name="T8" fmla="*/ 0 w 302"/>
              <a:gd name="T9" fmla="*/ 13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302">
                <a:moveTo>
                  <a:pt x="0" y="130"/>
                </a:moveTo>
                <a:lnTo>
                  <a:pt x="302" y="0"/>
                </a:lnTo>
                <a:lnTo>
                  <a:pt x="172" y="302"/>
                </a:lnTo>
                <a:lnTo>
                  <a:pt x="135" y="167"/>
                </a:lnTo>
                <a:lnTo>
                  <a:pt x="0" y="130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4" name="Group 216"/>
          <p:cNvGrpSpPr/>
          <p:nvPr/>
        </p:nvGrpSpPr>
        <p:grpSpPr>
          <a:xfrm>
            <a:off x="6294359" y="4105260"/>
            <a:ext cx="446678" cy="446677"/>
            <a:chOff x="6028461" y="4318347"/>
            <a:chExt cx="492126" cy="492125"/>
          </a:xfrm>
          <a:noFill/>
        </p:grpSpPr>
        <p:sp>
          <p:nvSpPr>
            <p:cNvPr id="685" name="Line 143"/>
            <p:cNvSpPr>
              <a:spLocks noChangeShapeType="1"/>
            </p:cNvSpPr>
            <p:nvPr/>
          </p:nvSpPr>
          <p:spPr bwMode="auto">
            <a:xfrm flipH="1">
              <a:off x="6133236" y="4575522"/>
              <a:ext cx="187325" cy="2127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Line 144"/>
            <p:cNvSpPr>
              <a:spLocks noChangeShapeType="1"/>
            </p:cNvSpPr>
            <p:nvPr/>
          </p:nvSpPr>
          <p:spPr bwMode="auto">
            <a:xfrm flipV="1">
              <a:off x="6050686" y="4519960"/>
              <a:ext cx="212725" cy="1857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7" name="Freeform 186"/>
            <p:cNvSpPr/>
            <p:nvPr/>
          </p:nvSpPr>
          <p:spPr bwMode="auto">
            <a:xfrm>
              <a:off x="6028461" y="4705697"/>
              <a:ext cx="104775" cy="104775"/>
            </a:xfrm>
            <a:custGeom>
              <a:avLst/>
              <a:gdLst>
                <a:gd name="T0" fmla="*/ 51 w 51"/>
                <a:gd name="T1" fmla="*/ 40 h 51"/>
                <a:gd name="T2" fmla="*/ 11 w 51"/>
                <a:gd name="T3" fmla="*/ 40 h 51"/>
                <a:gd name="T4" fmla="*/ 11 w 5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51" y="40"/>
                  </a:moveTo>
                  <a:cubicBezTo>
                    <a:pt x="40" y="51"/>
                    <a:pt x="22" y="51"/>
                    <a:pt x="11" y="40"/>
                  </a:cubicBezTo>
                  <a:cubicBezTo>
                    <a:pt x="0" y="29"/>
                    <a:pt x="0" y="11"/>
                    <a:pt x="11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8" name="Freeform 187"/>
            <p:cNvSpPr/>
            <p:nvPr/>
          </p:nvSpPr>
          <p:spPr bwMode="auto">
            <a:xfrm>
              <a:off x="6239599" y="4318347"/>
              <a:ext cx="280988" cy="280988"/>
            </a:xfrm>
            <a:custGeom>
              <a:avLst/>
              <a:gdLst>
                <a:gd name="T0" fmla="*/ 39 w 136"/>
                <a:gd name="T1" fmla="*/ 124 h 136"/>
                <a:gd name="T2" fmla="*/ 114 w 136"/>
                <a:gd name="T3" fmla="*/ 112 h 136"/>
                <a:gd name="T4" fmla="*/ 132 w 136"/>
                <a:gd name="T5" fmla="*/ 56 h 136"/>
                <a:gd name="T6" fmla="*/ 101 w 136"/>
                <a:gd name="T7" fmla="*/ 86 h 136"/>
                <a:gd name="T8" fmla="*/ 76 w 136"/>
                <a:gd name="T9" fmla="*/ 78 h 136"/>
                <a:gd name="T10" fmla="*/ 58 w 136"/>
                <a:gd name="T11" fmla="*/ 60 h 136"/>
                <a:gd name="T12" fmla="*/ 50 w 136"/>
                <a:gd name="T13" fmla="*/ 35 h 136"/>
                <a:gd name="T14" fmla="*/ 79 w 136"/>
                <a:gd name="T15" fmla="*/ 4 h 136"/>
                <a:gd name="T16" fmla="*/ 79 w 136"/>
                <a:gd name="T17" fmla="*/ 4 h 136"/>
                <a:gd name="T18" fmla="*/ 24 w 136"/>
                <a:gd name="T19" fmla="*/ 22 h 136"/>
                <a:gd name="T20" fmla="*/ 12 w 136"/>
                <a:gd name="T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39" y="124"/>
                  </a:moveTo>
                  <a:cubicBezTo>
                    <a:pt x="63" y="136"/>
                    <a:pt x="94" y="133"/>
                    <a:pt x="114" y="112"/>
                  </a:cubicBezTo>
                  <a:cubicBezTo>
                    <a:pt x="130" y="97"/>
                    <a:pt x="136" y="76"/>
                    <a:pt x="132" y="5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8" y="75"/>
                    <a:pt x="61" y="68"/>
                    <a:pt x="58" y="6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59" y="0"/>
                    <a:pt x="39" y="6"/>
                    <a:pt x="24" y="22"/>
                  </a:cubicBezTo>
                  <a:cubicBezTo>
                    <a:pt x="3" y="42"/>
                    <a:pt x="0" y="73"/>
                    <a:pt x="12" y="97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9" name="Group 217"/>
          <p:cNvGrpSpPr/>
          <p:nvPr/>
        </p:nvGrpSpPr>
        <p:grpSpPr>
          <a:xfrm>
            <a:off x="7332664" y="4111328"/>
            <a:ext cx="435150" cy="435150"/>
            <a:chOff x="6944449" y="4324697"/>
            <a:chExt cx="479425" cy="479425"/>
          </a:xfrm>
          <a:noFill/>
        </p:grpSpPr>
        <p:sp>
          <p:nvSpPr>
            <p:cNvPr id="690" name="Line 147"/>
            <p:cNvSpPr>
              <a:spLocks noChangeShapeType="1"/>
            </p:cNvSpPr>
            <p:nvPr/>
          </p:nvSpPr>
          <p:spPr bwMode="auto">
            <a:xfrm flipV="1">
              <a:off x="7134949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48"/>
            <p:cNvSpPr>
              <a:spLocks noChangeShapeType="1"/>
            </p:cNvSpPr>
            <p:nvPr/>
          </p:nvSpPr>
          <p:spPr bwMode="auto">
            <a:xfrm>
              <a:off x="7233374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49"/>
            <p:cNvSpPr>
              <a:spLocks noChangeShapeType="1"/>
            </p:cNvSpPr>
            <p:nvPr/>
          </p:nvSpPr>
          <p:spPr bwMode="auto">
            <a:xfrm>
              <a:off x="7233374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3" name="Line 150"/>
            <p:cNvSpPr>
              <a:spLocks noChangeShapeType="1"/>
            </p:cNvSpPr>
            <p:nvPr/>
          </p:nvSpPr>
          <p:spPr bwMode="auto">
            <a:xfrm flipV="1">
              <a:off x="7134949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4" name="Line 151"/>
            <p:cNvSpPr>
              <a:spLocks noChangeShapeType="1"/>
            </p:cNvSpPr>
            <p:nvPr/>
          </p:nvSpPr>
          <p:spPr bwMode="auto">
            <a:xfrm>
              <a:off x="728893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Line 152"/>
            <p:cNvSpPr>
              <a:spLocks noChangeShapeType="1"/>
            </p:cNvSpPr>
            <p:nvPr/>
          </p:nvSpPr>
          <p:spPr bwMode="auto">
            <a:xfrm flipH="1">
              <a:off x="728893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Line 153"/>
            <p:cNvSpPr>
              <a:spLocks noChangeShapeType="1"/>
            </p:cNvSpPr>
            <p:nvPr/>
          </p:nvSpPr>
          <p:spPr bwMode="auto">
            <a:xfrm flipH="1">
              <a:off x="695238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Line 154"/>
            <p:cNvSpPr>
              <a:spLocks noChangeShapeType="1"/>
            </p:cNvSpPr>
            <p:nvPr/>
          </p:nvSpPr>
          <p:spPr bwMode="auto">
            <a:xfrm>
              <a:off x="695238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1" name="Oval 196"/>
            <p:cNvSpPr>
              <a:spLocks noChangeArrowheads="1"/>
            </p:cNvSpPr>
            <p:nvPr/>
          </p:nvSpPr>
          <p:spPr bwMode="auto">
            <a:xfrm>
              <a:off x="6944449" y="4324697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2" name="Oval 197"/>
            <p:cNvSpPr>
              <a:spLocks noChangeArrowheads="1"/>
            </p:cNvSpPr>
            <p:nvPr/>
          </p:nvSpPr>
          <p:spPr bwMode="auto">
            <a:xfrm>
              <a:off x="7068274" y="4448522"/>
              <a:ext cx="231775" cy="2317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3" name="Freeform 198"/>
          <p:cNvSpPr/>
          <p:nvPr/>
        </p:nvSpPr>
        <p:spPr bwMode="auto">
          <a:xfrm>
            <a:off x="8477298" y="4111328"/>
            <a:ext cx="406332" cy="435150"/>
          </a:xfrm>
          <a:custGeom>
            <a:avLst/>
            <a:gdLst>
              <a:gd name="T0" fmla="*/ 128 w 216"/>
              <a:gd name="T1" fmla="*/ 92 h 232"/>
              <a:gd name="T2" fmla="*/ 188 w 216"/>
              <a:gd name="T3" fmla="*/ 92 h 232"/>
              <a:gd name="T4" fmla="*/ 211 w 216"/>
              <a:gd name="T5" fmla="*/ 110 h 232"/>
              <a:gd name="T6" fmla="*/ 196 w 216"/>
              <a:gd name="T7" fmla="*/ 128 h 232"/>
              <a:gd name="T8" fmla="*/ 216 w 216"/>
              <a:gd name="T9" fmla="*/ 147 h 232"/>
              <a:gd name="T10" fmla="*/ 196 w 216"/>
              <a:gd name="T11" fmla="*/ 164 h 232"/>
              <a:gd name="T12" fmla="*/ 211 w 216"/>
              <a:gd name="T13" fmla="*/ 181 h 232"/>
              <a:gd name="T14" fmla="*/ 188 w 216"/>
              <a:gd name="T15" fmla="*/ 200 h 232"/>
              <a:gd name="T16" fmla="*/ 200 w 216"/>
              <a:gd name="T17" fmla="*/ 214 h 232"/>
              <a:gd name="T18" fmla="*/ 161 w 216"/>
              <a:gd name="T19" fmla="*/ 232 h 232"/>
              <a:gd name="T20" fmla="*/ 116 w 216"/>
              <a:gd name="T21" fmla="*/ 232 h 232"/>
              <a:gd name="T22" fmla="*/ 48 w 216"/>
              <a:gd name="T23" fmla="*/ 216 h 232"/>
              <a:gd name="T24" fmla="*/ 16 w 216"/>
              <a:gd name="T25" fmla="*/ 216 h 232"/>
              <a:gd name="T26" fmla="*/ 0 w 216"/>
              <a:gd name="T27" fmla="*/ 168 h 232"/>
              <a:gd name="T28" fmla="*/ 12 w 216"/>
              <a:gd name="T29" fmla="*/ 112 h 232"/>
              <a:gd name="T30" fmla="*/ 70 w 216"/>
              <a:gd name="T31" fmla="*/ 81 h 232"/>
              <a:gd name="T32" fmla="*/ 105 w 216"/>
              <a:gd name="T33" fmla="*/ 5 h 232"/>
              <a:gd name="T34" fmla="*/ 112 w 216"/>
              <a:gd name="T35" fmla="*/ 0 h 232"/>
              <a:gd name="T36" fmla="*/ 136 w 216"/>
              <a:gd name="T37" fmla="*/ 40 h 232"/>
              <a:gd name="T38" fmla="*/ 128 w 216"/>
              <a:gd name="T39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128" y="92"/>
                </a:moveTo>
                <a:cubicBezTo>
                  <a:pt x="128" y="92"/>
                  <a:pt x="180" y="92"/>
                  <a:pt x="188" y="92"/>
                </a:cubicBezTo>
                <a:cubicBezTo>
                  <a:pt x="203" y="92"/>
                  <a:pt x="211" y="98"/>
                  <a:pt x="211" y="110"/>
                </a:cubicBezTo>
                <a:cubicBezTo>
                  <a:pt x="211" y="125"/>
                  <a:pt x="196" y="128"/>
                  <a:pt x="196" y="128"/>
                </a:cubicBezTo>
                <a:cubicBezTo>
                  <a:pt x="196" y="128"/>
                  <a:pt x="216" y="128"/>
                  <a:pt x="216" y="147"/>
                </a:cubicBezTo>
                <a:cubicBezTo>
                  <a:pt x="216" y="165"/>
                  <a:pt x="196" y="164"/>
                  <a:pt x="196" y="164"/>
                </a:cubicBezTo>
                <a:cubicBezTo>
                  <a:pt x="196" y="164"/>
                  <a:pt x="211" y="165"/>
                  <a:pt x="211" y="181"/>
                </a:cubicBezTo>
                <a:cubicBezTo>
                  <a:pt x="211" y="200"/>
                  <a:pt x="188" y="200"/>
                  <a:pt x="188" y="200"/>
                </a:cubicBezTo>
                <a:cubicBezTo>
                  <a:pt x="188" y="200"/>
                  <a:pt x="200" y="201"/>
                  <a:pt x="200" y="214"/>
                </a:cubicBezTo>
                <a:cubicBezTo>
                  <a:pt x="200" y="225"/>
                  <a:pt x="194" y="232"/>
                  <a:pt x="161" y="232"/>
                </a:cubicBezTo>
                <a:cubicBezTo>
                  <a:pt x="131" y="232"/>
                  <a:pt x="123" y="232"/>
                  <a:pt x="116" y="232"/>
                </a:cubicBezTo>
                <a:cubicBezTo>
                  <a:pt x="82" y="232"/>
                  <a:pt x="70" y="216"/>
                  <a:pt x="48" y="216"/>
                </a:cubicBezTo>
                <a:cubicBezTo>
                  <a:pt x="33" y="216"/>
                  <a:pt x="16" y="216"/>
                  <a:pt x="16" y="216"/>
                </a:cubicBezTo>
                <a:cubicBezTo>
                  <a:pt x="16" y="216"/>
                  <a:pt x="0" y="205"/>
                  <a:pt x="0" y="168"/>
                </a:cubicBezTo>
                <a:cubicBezTo>
                  <a:pt x="0" y="131"/>
                  <a:pt x="12" y="112"/>
                  <a:pt x="12" y="112"/>
                </a:cubicBezTo>
                <a:cubicBezTo>
                  <a:pt x="12" y="112"/>
                  <a:pt x="48" y="103"/>
                  <a:pt x="70" y="81"/>
                </a:cubicBezTo>
                <a:cubicBezTo>
                  <a:pt x="91" y="60"/>
                  <a:pt x="104" y="28"/>
                  <a:pt x="105" y="5"/>
                </a:cubicBezTo>
                <a:cubicBezTo>
                  <a:pt x="106" y="2"/>
                  <a:pt x="108" y="0"/>
                  <a:pt x="112" y="0"/>
                </a:cubicBezTo>
                <a:cubicBezTo>
                  <a:pt x="120" y="1"/>
                  <a:pt x="136" y="8"/>
                  <a:pt x="136" y="40"/>
                </a:cubicBezTo>
                <a:cubicBezTo>
                  <a:pt x="136" y="63"/>
                  <a:pt x="128" y="92"/>
                  <a:pt x="128" y="92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4" name="Freeform 199"/>
          <p:cNvSpPr/>
          <p:nvPr/>
        </p:nvSpPr>
        <p:spPr bwMode="auto">
          <a:xfrm>
            <a:off x="9505216" y="4111328"/>
            <a:ext cx="404892" cy="435150"/>
          </a:xfrm>
          <a:custGeom>
            <a:avLst/>
            <a:gdLst>
              <a:gd name="T0" fmla="*/ 88 w 216"/>
              <a:gd name="T1" fmla="*/ 140 h 232"/>
              <a:gd name="T2" fmla="*/ 28 w 216"/>
              <a:gd name="T3" fmla="*/ 140 h 232"/>
              <a:gd name="T4" fmla="*/ 5 w 216"/>
              <a:gd name="T5" fmla="*/ 122 h 232"/>
              <a:gd name="T6" fmla="*/ 20 w 216"/>
              <a:gd name="T7" fmla="*/ 104 h 232"/>
              <a:gd name="T8" fmla="*/ 0 w 216"/>
              <a:gd name="T9" fmla="*/ 85 h 232"/>
              <a:gd name="T10" fmla="*/ 20 w 216"/>
              <a:gd name="T11" fmla="*/ 68 h 232"/>
              <a:gd name="T12" fmla="*/ 5 w 216"/>
              <a:gd name="T13" fmla="*/ 51 h 232"/>
              <a:gd name="T14" fmla="*/ 28 w 216"/>
              <a:gd name="T15" fmla="*/ 32 h 232"/>
              <a:gd name="T16" fmla="*/ 16 w 216"/>
              <a:gd name="T17" fmla="*/ 18 h 232"/>
              <a:gd name="T18" fmla="*/ 55 w 216"/>
              <a:gd name="T19" fmla="*/ 0 h 232"/>
              <a:gd name="T20" fmla="*/ 100 w 216"/>
              <a:gd name="T21" fmla="*/ 0 h 232"/>
              <a:gd name="T22" fmla="*/ 168 w 216"/>
              <a:gd name="T23" fmla="*/ 16 h 232"/>
              <a:gd name="T24" fmla="*/ 200 w 216"/>
              <a:gd name="T25" fmla="*/ 16 h 232"/>
              <a:gd name="T26" fmla="*/ 216 w 216"/>
              <a:gd name="T27" fmla="*/ 64 h 232"/>
              <a:gd name="T28" fmla="*/ 204 w 216"/>
              <a:gd name="T29" fmla="*/ 120 h 232"/>
              <a:gd name="T30" fmla="*/ 146 w 216"/>
              <a:gd name="T31" fmla="*/ 151 h 232"/>
              <a:gd name="T32" fmla="*/ 111 w 216"/>
              <a:gd name="T33" fmla="*/ 227 h 232"/>
              <a:gd name="T34" fmla="*/ 104 w 216"/>
              <a:gd name="T35" fmla="*/ 232 h 232"/>
              <a:gd name="T36" fmla="*/ 80 w 216"/>
              <a:gd name="T37" fmla="*/ 192 h 232"/>
              <a:gd name="T38" fmla="*/ 88 w 216"/>
              <a:gd name="T39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88" y="140"/>
                </a:moveTo>
                <a:cubicBezTo>
                  <a:pt x="88" y="140"/>
                  <a:pt x="36" y="140"/>
                  <a:pt x="28" y="140"/>
                </a:cubicBezTo>
                <a:cubicBezTo>
                  <a:pt x="13" y="140"/>
                  <a:pt x="5" y="134"/>
                  <a:pt x="5" y="122"/>
                </a:cubicBezTo>
                <a:cubicBezTo>
                  <a:pt x="5" y="107"/>
                  <a:pt x="20" y="104"/>
                  <a:pt x="20" y="104"/>
                </a:cubicBezTo>
                <a:cubicBezTo>
                  <a:pt x="20" y="104"/>
                  <a:pt x="0" y="104"/>
                  <a:pt x="0" y="85"/>
                </a:cubicBezTo>
                <a:cubicBezTo>
                  <a:pt x="0" y="67"/>
                  <a:pt x="20" y="68"/>
                  <a:pt x="20" y="68"/>
                </a:cubicBezTo>
                <a:cubicBezTo>
                  <a:pt x="20" y="68"/>
                  <a:pt x="5" y="67"/>
                  <a:pt x="5" y="51"/>
                </a:cubicBezTo>
                <a:cubicBezTo>
                  <a:pt x="5" y="32"/>
                  <a:pt x="28" y="32"/>
                  <a:pt x="28" y="32"/>
                </a:cubicBezTo>
                <a:cubicBezTo>
                  <a:pt x="28" y="32"/>
                  <a:pt x="16" y="31"/>
                  <a:pt x="16" y="18"/>
                </a:cubicBezTo>
                <a:cubicBezTo>
                  <a:pt x="16" y="7"/>
                  <a:pt x="23" y="0"/>
                  <a:pt x="55" y="0"/>
                </a:cubicBezTo>
                <a:cubicBezTo>
                  <a:pt x="85" y="0"/>
                  <a:pt x="93" y="0"/>
                  <a:pt x="100" y="0"/>
                </a:cubicBezTo>
                <a:cubicBezTo>
                  <a:pt x="134" y="0"/>
                  <a:pt x="146" y="16"/>
                  <a:pt x="168" y="16"/>
                </a:cubicBezTo>
                <a:cubicBezTo>
                  <a:pt x="183" y="16"/>
                  <a:pt x="200" y="16"/>
                  <a:pt x="200" y="16"/>
                </a:cubicBezTo>
                <a:cubicBezTo>
                  <a:pt x="200" y="16"/>
                  <a:pt x="216" y="27"/>
                  <a:pt x="216" y="64"/>
                </a:cubicBezTo>
                <a:cubicBezTo>
                  <a:pt x="216" y="101"/>
                  <a:pt x="204" y="120"/>
                  <a:pt x="204" y="120"/>
                </a:cubicBezTo>
                <a:cubicBezTo>
                  <a:pt x="204" y="120"/>
                  <a:pt x="168" y="129"/>
                  <a:pt x="146" y="151"/>
                </a:cubicBezTo>
                <a:cubicBezTo>
                  <a:pt x="125" y="172"/>
                  <a:pt x="112" y="204"/>
                  <a:pt x="111" y="227"/>
                </a:cubicBezTo>
                <a:cubicBezTo>
                  <a:pt x="110" y="230"/>
                  <a:pt x="108" y="232"/>
                  <a:pt x="104" y="232"/>
                </a:cubicBezTo>
                <a:cubicBezTo>
                  <a:pt x="96" y="231"/>
                  <a:pt x="80" y="224"/>
                  <a:pt x="80" y="192"/>
                </a:cubicBezTo>
                <a:cubicBezTo>
                  <a:pt x="80" y="169"/>
                  <a:pt x="88" y="140"/>
                  <a:pt x="88" y="140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05" name="Group 30"/>
          <p:cNvGrpSpPr/>
          <p:nvPr/>
        </p:nvGrpSpPr>
        <p:grpSpPr>
          <a:xfrm>
            <a:off x="10514717" y="4104501"/>
            <a:ext cx="448119" cy="448119"/>
            <a:chOff x="7683741" y="5257172"/>
            <a:chExt cx="493713" cy="493713"/>
          </a:xfrm>
          <a:noFill/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1355411" y="4916918"/>
            <a:ext cx="435150" cy="406333"/>
            <a:chOff x="1304667" y="4914642"/>
            <a:chExt cx="458170" cy="427829"/>
          </a:xfrm>
        </p:grpSpPr>
        <p:sp>
          <p:nvSpPr>
            <p:cNvPr id="710" name="Freeform 23"/>
            <p:cNvSpPr/>
            <p:nvPr/>
          </p:nvSpPr>
          <p:spPr bwMode="auto">
            <a:xfrm>
              <a:off x="1304667" y="5025392"/>
              <a:ext cx="458170" cy="87993"/>
            </a:xfrm>
            <a:custGeom>
              <a:avLst/>
              <a:gdLst>
                <a:gd name="T0" fmla="*/ 232 w 232"/>
                <a:gd name="T1" fmla="*/ 44 h 44"/>
                <a:gd name="T2" fmla="*/ 0 w 232"/>
                <a:gd name="T3" fmla="*/ 44 h 44"/>
                <a:gd name="T4" fmla="*/ 0 w 232"/>
                <a:gd name="T5" fmla="*/ 8 h 44"/>
                <a:gd name="T6" fmla="*/ 8 w 232"/>
                <a:gd name="T7" fmla="*/ 0 h 44"/>
                <a:gd name="T8" fmla="*/ 226 w 232"/>
                <a:gd name="T9" fmla="*/ 0 h 44"/>
                <a:gd name="T10" fmla="*/ 232 w 232"/>
                <a:gd name="T11" fmla="*/ 6 h 44"/>
                <a:gd name="T12" fmla="*/ 232 w 23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4">
                  <a:moveTo>
                    <a:pt x="232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0" y="0"/>
                    <a:pt x="232" y="2"/>
                    <a:pt x="232" y="6"/>
                  </a:cubicBezTo>
                  <a:lnTo>
                    <a:pt x="232" y="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1" name="Freeform 24"/>
            <p:cNvSpPr/>
            <p:nvPr/>
          </p:nvSpPr>
          <p:spPr bwMode="auto">
            <a:xfrm>
              <a:off x="1328941" y="5113385"/>
              <a:ext cx="409622" cy="229086"/>
            </a:xfrm>
            <a:custGeom>
              <a:avLst/>
              <a:gdLst>
                <a:gd name="T0" fmla="*/ 201 w 208"/>
                <a:gd name="T1" fmla="*/ 116 h 116"/>
                <a:gd name="T2" fmla="*/ 8 w 208"/>
                <a:gd name="T3" fmla="*/ 116 h 116"/>
                <a:gd name="T4" fmla="*/ 0 w 208"/>
                <a:gd name="T5" fmla="*/ 108 h 116"/>
                <a:gd name="T6" fmla="*/ 0 w 208"/>
                <a:gd name="T7" fmla="*/ 0 h 116"/>
                <a:gd name="T8" fmla="*/ 208 w 208"/>
                <a:gd name="T9" fmla="*/ 0 h 116"/>
                <a:gd name="T10" fmla="*/ 208 w 208"/>
                <a:gd name="T11" fmla="*/ 108 h 116"/>
                <a:gd name="T12" fmla="*/ 201 w 208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16">
                  <a:moveTo>
                    <a:pt x="201" y="116"/>
                  </a:moveTo>
                  <a:cubicBezTo>
                    <a:pt x="8" y="116"/>
                    <a:pt x="8" y="116"/>
                    <a:pt x="8" y="116"/>
                  </a:cubicBezTo>
                  <a:cubicBezTo>
                    <a:pt x="4" y="116"/>
                    <a:pt x="0" y="112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12"/>
                    <a:pt x="205" y="116"/>
                    <a:pt x="201" y="1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2" name="Line 25"/>
            <p:cNvSpPr>
              <a:spLocks noChangeShapeType="1"/>
            </p:cNvSpPr>
            <p:nvPr/>
          </p:nvSpPr>
          <p:spPr bwMode="auto">
            <a:xfrm>
              <a:off x="1533752" y="5022358"/>
              <a:ext cx="0" cy="3201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3" name="Freeform 26"/>
            <p:cNvSpPr/>
            <p:nvPr/>
          </p:nvSpPr>
          <p:spPr bwMode="auto">
            <a:xfrm>
              <a:off x="1538303" y="4914642"/>
              <a:ext cx="165366" cy="110750"/>
            </a:xfrm>
            <a:custGeom>
              <a:avLst/>
              <a:gdLst>
                <a:gd name="T0" fmla="*/ 44 w 84"/>
                <a:gd name="T1" fmla="*/ 56 h 56"/>
                <a:gd name="T2" fmla="*/ 84 w 84"/>
                <a:gd name="T3" fmla="*/ 20 h 56"/>
                <a:gd name="T4" fmla="*/ 60 w 84"/>
                <a:gd name="T5" fmla="*/ 0 h 56"/>
                <a:gd name="T6" fmla="*/ 0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4" y="56"/>
                  </a:moveTo>
                  <a:cubicBezTo>
                    <a:pt x="59" y="56"/>
                    <a:pt x="84" y="43"/>
                    <a:pt x="84" y="20"/>
                  </a:cubicBezTo>
                  <a:cubicBezTo>
                    <a:pt x="84" y="0"/>
                    <a:pt x="68" y="0"/>
                    <a:pt x="60" y="0"/>
                  </a:cubicBezTo>
                  <a:cubicBezTo>
                    <a:pt x="48" y="0"/>
                    <a:pt x="23" y="10"/>
                    <a:pt x="0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4" name="Freeform 27"/>
            <p:cNvSpPr/>
            <p:nvPr/>
          </p:nvSpPr>
          <p:spPr bwMode="auto">
            <a:xfrm>
              <a:off x="1371420" y="4914642"/>
              <a:ext cx="166883" cy="110750"/>
            </a:xfrm>
            <a:custGeom>
              <a:avLst/>
              <a:gdLst>
                <a:gd name="T0" fmla="*/ 40 w 84"/>
                <a:gd name="T1" fmla="*/ 56 h 56"/>
                <a:gd name="T2" fmla="*/ 0 w 84"/>
                <a:gd name="T3" fmla="*/ 20 h 56"/>
                <a:gd name="T4" fmla="*/ 24 w 84"/>
                <a:gd name="T5" fmla="*/ 0 h 56"/>
                <a:gd name="T6" fmla="*/ 84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0" y="56"/>
                  </a:moveTo>
                  <a:cubicBezTo>
                    <a:pt x="25" y="56"/>
                    <a:pt x="0" y="43"/>
                    <a:pt x="0" y="20"/>
                  </a:cubicBezTo>
                  <a:cubicBezTo>
                    <a:pt x="0" y="0"/>
                    <a:pt x="16" y="0"/>
                    <a:pt x="24" y="0"/>
                  </a:cubicBezTo>
                  <a:cubicBezTo>
                    <a:pt x="36" y="0"/>
                    <a:pt x="61" y="10"/>
                    <a:pt x="84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2308513" y="4899471"/>
            <a:ext cx="439473" cy="439473"/>
            <a:chOff x="2769176" y="4899471"/>
            <a:chExt cx="462722" cy="462722"/>
          </a:xfrm>
        </p:grpSpPr>
        <p:sp>
          <p:nvSpPr>
            <p:cNvPr id="716" name="Freeform 28"/>
            <p:cNvSpPr/>
            <p:nvPr/>
          </p:nvSpPr>
          <p:spPr bwMode="auto">
            <a:xfrm>
              <a:off x="3074118" y="4899471"/>
              <a:ext cx="157780" cy="15778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0" name="Freeform 29"/>
            <p:cNvSpPr/>
            <p:nvPr/>
          </p:nvSpPr>
          <p:spPr bwMode="auto">
            <a:xfrm>
              <a:off x="2769176" y="4904023"/>
              <a:ext cx="459688" cy="458170"/>
            </a:xfrm>
            <a:custGeom>
              <a:avLst/>
              <a:gdLst>
                <a:gd name="T0" fmla="*/ 154 w 232"/>
                <a:gd name="T1" fmla="*/ 38 h 232"/>
                <a:gd name="T2" fmla="*/ 126 w 232"/>
                <a:gd name="T3" fmla="*/ 7 h 232"/>
                <a:gd name="T4" fmla="*/ 103 w 232"/>
                <a:gd name="T5" fmla="*/ 7 h 232"/>
                <a:gd name="T6" fmla="*/ 86 w 232"/>
                <a:gd name="T7" fmla="*/ 27 h 232"/>
                <a:gd name="T8" fmla="*/ 89 w 232"/>
                <a:gd name="T9" fmla="*/ 44 h 232"/>
                <a:gd name="T10" fmla="*/ 114 w 232"/>
                <a:gd name="T11" fmla="*/ 77 h 232"/>
                <a:gd name="T12" fmla="*/ 75 w 232"/>
                <a:gd name="T13" fmla="*/ 118 h 232"/>
                <a:gd name="T14" fmla="*/ 42 w 232"/>
                <a:gd name="T15" fmla="*/ 93 h 232"/>
                <a:gd name="T16" fmla="*/ 24 w 232"/>
                <a:gd name="T17" fmla="*/ 90 h 232"/>
                <a:gd name="T18" fmla="*/ 7 w 232"/>
                <a:gd name="T19" fmla="*/ 106 h 232"/>
                <a:gd name="T20" fmla="*/ 7 w 232"/>
                <a:gd name="T21" fmla="*/ 129 h 232"/>
                <a:gd name="T22" fmla="*/ 103 w 232"/>
                <a:gd name="T23" fmla="*/ 225 h 232"/>
                <a:gd name="T24" fmla="*/ 126 w 232"/>
                <a:gd name="T25" fmla="*/ 225 h 232"/>
                <a:gd name="T26" fmla="*/ 225 w 232"/>
                <a:gd name="T27" fmla="*/ 129 h 232"/>
                <a:gd name="T28" fmla="*/ 225 w 232"/>
                <a:gd name="T29" fmla="*/ 106 h 232"/>
                <a:gd name="T30" fmla="*/ 194 w 232"/>
                <a:gd name="T31" fmla="*/ 7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32">
                  <a:moveTo>
                    <a:pt x="154" y="38"/>
                  </a:moveTo>
                  <a:cubicBezTo>
                    <a:pt x="126" y="7"/>
                    <a:pt x="126" y="7"/>
                    <a:pt x="126" y="7"/>
                  </a:cubicBezTo>
                  <a:cubicBezTo>
                    <a:pt x="120" y="0"/>
                    <a:pt x="110" y="0"/>
                    <a:pt x="103" y="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0" y="33"/>
                    <a:pt x="81" y="41"/>
                    <a:pt x="89" y="44"/>
                  </a:cubicBezTo>
                  <a:cubicBezTo>
                    <a:pt x="89" y="44"/>
                    <a:pt x="114" y="55"/>
                    <a:pt x="114" y="77"/>
                  </a:cubicBezTo>
                  <a:cubicBezTo>
                    <a:pt x="114" y="99"/>
                    <a:pt x="97" y="118"/>
                    <a:pt x="75" y="118"/>
                  </a:cubicBezTo>
                  <a:cubicBezTo>
                    <a:pt x="53" y="118"/>
                    <a:pt x="42" y="93"/>
                    <a:pt x="42" y="93"/>
                  </a:cubicBezTo>
                  <a:cubicBezTo>
                    <a:pt x="38" y="85"/>
                    <a:pt x="30" y="84"/>
                    <a:pt x="24" y="9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12"/>
                    <a:pt x="0" y="122"/>
                    <a:pt x="7" y="129"/>
                  </a:cubicBezTo>
                  <a:cubicBezTo>
                    <a:pt x="103" y="225"/>
                    <a:pt x="103" y="225"/>
                    <a:pt x="103" y="225"/>
                  </a:cubicBezTo>
                  <a:cubicBezTo>
                    <a:pt x="110" y="232"/>
                    <a:pt x="120" y="232"/>
                    <a:pt x="126" y="225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32" y="122"/>
                    <a:pt x="232" y="112"/>
                    <a:pt x="225" y="106"/>
                  </a:cubicBezTo>
                  <a:cubicBezTo>
                    <a:pt x="194" y="78"/>
                    <a:pt x="194" y="78"/>
                    <a:pt x="194" y="7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1" name="组合 720"/>
          <p:cNvGrpSpPr/>
          <p:nvPr/>
        </p:nvGrpSpPr>
        <p:grpSpPr>
          <a:xfrm>
            <a:off x="4334314" y="4916160"/>
            <a:ext cx="435150" cy="407773"/>
            <a:chOff x="4512347" y="4913125"/>
            <a:chExt cx="458170" cy="429345"/>
          </a:xfrm>
        </p:grpSpPr>
        <p:sp>
          <p:nvSpPr>
            <p:cNvPr id="722" name="Freeform 66"/>
            <p:cNvSpPr/>
            <p:nvPr/>
          </p:nvSpPr>
          <p:spPr bwMode="auto">
            <a:xfrm>
              <a:off x="4512347" y="4982912"/>
              <a:ext cx="458170" cy="359558"/>
            </a:xfrm>
            <a:custGeom>
              <a:avLst/>
              <a:gdLst>
                <a:gd name="T0" fmla="*/ 232 w 232"/>
                <a:gd name="T1" fmla="*/ 6 h 182"/>
                <a:gd name="T2" fmla="*/ 232 w 232"/>
                <a:gd name="T3" fmla="*/ 167 h 182"/>
                <a:gd name="T4" fmla="*/ 217 w 232"/>
                <a:gd name="T5" fmla="*/ 182 h 182"/>
                <a:gd name="T6" fmla="*/ 15 w 232"/>
                <a:gd name="T7" fmla="*/ 182 h 182"/>
                <a:gd name="T8" fmla="*/ 0 w 232"/>
                <a:gd name="T9" fmla="*/ 167 h 182"/>
                <a:gd name="T10" fmla="*/ 0 w 232"/>
                <a:gd name="T11" fmla="*/ 25 h 182"/>
                <a:gd name="T12" fmla="*/ 15 w 232"/>
                <a:gd name="T13" fmla="*/ 10 h 182"/>
                <a:gd name="T14" fmla="*/ 209 w 232"/>
                <a:gd name="T15" fmla="*/ 10 h 182"/>
                <a:gd name="T16" fmla="*/ 232 w 232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2">
                  <a:moveTo>
                    <a:pt x="232" y="6"/>
                  </a:moveTo>
                  <a:cubicBezTo>
                    <a:pt x="232" y="167"/>
                    <a:pt x="232" y="167"/>
                    <a:pt x="232" y="167"/>
                  </a:cubicBezTo>
                  <a:cubicBezTo>
                    <a:pt x="232" y="175"/>
                    <a:pt x="225" y="182"/>
                    <a:pt x="217" y="182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7" y="182"/>
                    <a:pt x="0" y="175"/>
                    <a:pt x="0" y="16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7" y="10"/>
                    <a:pt x="15" y="10"/>
                  </a:cubicBezTo>
                  <a:cubicBezTo>
                    <a:pt x="15" y="10"/>
                    <a:pt x="201" y="10"/>
                    <a:pt x="209" y="10"/>
                  </a:cubicBezTo>
                  <a:cubicBezTo>
                    <a:pt x="219" y="10"/>
                    <a:pt x="230" y="9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3" name="Freeform 67"/>
            <p:cNvSpPr/>
            <p:nvPr/>
          </p:nvSpPr>
          <p:spPr bwMode="auto">
            <a:xfrm>
              <a:off x="4568480" y="4913125"/>
              <a:ext cx="402037" cy="91027"/>
            </a:xfrm>
            <a:custGeom>
              <a:avLst/>
              <a:gdLst>
                <a:gd name="T0" fmla="*/ 0 w 204"/>
                <a:gd name="T1" fmla="*/ 42 h 46"/>
                <a:gd name="T2" fmla="*/ 0 w 204"/>
                <a:gd name="T3" fmla="*/ 14 h 46"/>
                <a:gd name="T4" fmla="*/ 15 w 204"/>
                <a:gd name="T5" fmla="*/ 1 h 46"/>
                <a:gd name="T6" fmla="*/ 189 w 204"/>
                <a:gd name="T7" fmla="*/ 24 h 46"/>
                <a:gd name="T8" fmla="*/ 204 w 204"/>
                <a:gd name="T9" fmla="*/ 36 h 46"/>
                <a:gd name="T10" fmla="*/ 204 w 20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46"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7" y="0"/>
                    <a:pt x="15" y="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204" y="26"/>
                    <a:pt x="204" y="36"/>
                    <a:pt x="204" y="36"/>
                  </a:cubicBezTo>
                  <a:cubicBezTo>
                    <a:pt x="204" y="46"/>
                    <a:pt x="204" y="46"/>
                    <a:pt x="204" y="4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4" name="Oval 68"/>
            <p:cNvSpPr>
              <a:spLocks noChangeArrowheads="1"/>
            </p:cNvSpPr>
            <p:nvPr/>
          </p:nvSpPr>
          <p:spPr bwMode="auto">
            <a:xfrm>
              <a:off x="4551792" y="5152830"/>
              <a:ext cx="39445" cy="3944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5" name="组合 724"/>
          <p:cNvGrpSpPr/>
          <p:nvPr/>
        </p:nvGrpSpPr>
        <p:grpSpPr>
          <a:xfrm>
            <a:off x="5343935" y="4926021"/>
            <a:ext cx="435150" cy="389041"/>
            <a:chOff x="5381657" y="4923745"/>
            <a:chExt cx="458170" cy="409622"/>
          </a:xfrm>
        </p:grpSpPr>
        <p:sp>
          <p:nvSpPr>
            <p:cNvPr id="726" name="Freeform 78"/>
            <p:cNvSpPr/>
            <p:nvPr/>
          </p:nvSpPr>
          <p:spPr bwMode="auto">
            <a:xfrm>
              <a:off x="5381657" y="4923745"/>
              <a:ext cx="458170" cy="315561"/>
            </a:xfrm>
            <a:custGeom>
              <a:avLst/>
              <a:gdLst>
                <a:gd name="T0" fmla="*/ 48 w 232"/>
                <a:gd name="T1" fmla="*/ 160 h 160"/>
                <a:gd name="T2" fmla="*/ 8 w 232"/>
                <a:gd name="T3" fmla="*/ 160 h 160"/>
                <a:gd name="T4" fmla="*/ 0 w 232"/>
                <a:gd name="T5" fmla="*/ 152 h 160"/>
                <a:gd name="T6" fmla="*/ 0 w 232"/>
                <a:gd name="T7" fmla="*/ 8 h 160"/>
                <a:gd name="T8" fmla="*/ 8 w 232"/>
                <a:gd name="T9" fmla="*/ 0 h 160"/>
                <a:gd name="T10" fmla="*/ 224 w 232"/>
                <a:gd name="T11" fmla="*/ 0 h 160"/>
                <a:gd name="T12" fmla="*/ 232 w 232"/>
                <a:gd name="T13" fmla="*/ 8 h 160"/>
                <a:gd name="T14" fmla="*/ 232 w 232"/>
                <a:gd name="T15" fmla="*/ 152 h 160"/>
                <a:gd name="T16" fmla="*/ 224 w 232"/>
                <a:gd name="T17" fmla="*/ 160 h 160"/>
                <a:gd name="T18" fmla="*/ 88 w 232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0">
                  <a:moveTo>
                    <a:pt x="48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6"/>
                    <a:pt x="228" y="160"/>
                    <a:pt x="224" y="160"/>
                  </a:cubicBezTo>
                  <a:cubicBezTo>
                    <a:pt x="88" y="160"/>
                    <a:pt x="88" y="160"/>
                    <a:pt x="88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7" name="Line 79"/>
            <p:cNvSpPr>
              <a:spLocks noChangeShapeType="1"/>
            </p:cNvSpPr>
            <p:nvPr/>
          </p:nvSpPr>
          <p:spPr bwMode="auto">
            <a:xfrm>
              <a:off x="5468133" y="5017806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8" name="Line 80"/>
            <p:cNvSpPr>
              <a:spLocks noChangeShapeType="1"/>
            </p:cNvSpPr>
            <p:nvPr/>
          </p:nvSpPr>
          <p:spPr bwMode="auto">
            <a:xfrm>
              <a:off x="5468133" y="5081525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9" name="Line 81"/>
            <p:cNvSpPr>
              <a:spLocks noChangeShapeType="1"/>
            </p:cNvSpPr>
            <p:nvPr/>
          </p:nvSpPr>
          <p:spPr bwMode="auto">
            <a:xfrm>
              <a:off x="5468133" y="5143728"/>
              <a:ext cx="18964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0" name="Freeform 82"/>
            <p:cNvSpPr/>
            <p:nvPr/>
          </p:nvSpPr>
          <p:spPr bwMode="auto">
            <a:xfrm>
              <a:off x="5477236" y="5239306"/>
              <a:ext cx="78890" cy="94061"/>
            </a:xfrm>
            <a:custGeom>
              <a:avLst/>
              <a:gdLst>
                <a:gd name="T0" fmla="*/ 52 w 52"/>
                <a:gd name="T1" fmla="*/ 0 h 62"/>
                <a:gd name="T2" fmla="*/ 0 w 52"/>
                <a:gd name="T3" fmla="*/ 62 h 62"/>
                <a:gd name="T4" fmla="*/ 0 w 5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2">
                  <a:moveTo>
                    <a:pt x="52" y="0"/>
                  </a:moveTo>
                  <a:lnTo>
                    <a:pt x="0" y="6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3310015" y="4948778"/>
            <a:ext cx="435150" cy="345815"/>
            <a:chOff x="3643037" y="4946502"/>
            <a:chExt cx="458170" cy="364109"/>
          </a:xfrm>
        </p:grpSpPr>
        <p:grpSp>
          <p:nvGrpSpPr>
            <p:cNvPr id="732" name="组合 731"/>
            <p:cNvGrpSpPr/>
            <p:nvPr/>
          </p:nvGrpSpPr>
          <p:grpSpPr>
            <a:xfrm>
              <a:off x="3643037" y="4946502"/>
              <a:ext cx="458170" cy="364109"/>
              <a:chOff x="3643037" y="4946502"/>
              <a:chExt cx="458170" cy="364109"/>
            </a:xfrm>
          </p:grpSpPr>
          <p:sp>
            <p:nvSpPr>
              <p:cNvPr id="734" name="Freeform 83"/>
              <p:cNvSpPr/>
              <p:nvPr/>
            </p:nvSpPr>
            <p:spPr bwMode="auto">
              <a:xfrm>
                <a:off x="3643037" y="5113385"/>
                <a:ext cx="458170" cy="197226"/>
              </a:xfrm>
              <a:custGeom>
                <a:avLst/>
                <a:gdLst>
                  <a:gd name="T0" fmla="*/ 232 w 232"/>
                  <a:gd name="T1" fmla="*/ 0 h 100"/>
                  <a:gd name="T2" fmla="*/ 232 w 232"/>
                  <a:gd name="T3" fmla="*/ 96 h 100"/>
                  <a:gd name="T4" fmla="*/ 228 w 232"/>
                  <a:gd name="T5" fmla="*/ 100 h 100"/>
                  <a:gd name="T6" fmla="*/ 4 w 232"/>
                  <a:gd name="T7" fmla="*/ 100 h 100"/>
                  <a:gd name="T8" fmla="*/ 0 w 232"/>
                  <a:gd name="T9" fmla="*/ 96 h 100"/>
                  <a:gd name="T10" fmla="*/ 0 w 232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00">
                    <a:moveTo>
                      <a:pt x="232" y="0"/>
                    </a:moveTo>
                    <a:cubicBezTo>
                      <a:pt x="232" y="96"/>
                      <a:pt x="232" y="96"/>
                      <a:pt x="232" y="96"/>
                    </a:cubicBezTo>
                    <a:cubicBezTo>
                      <a:pt x="232" y="98"/>
                      <a:pt x="230" y="100"/>
                      <a:pt x="228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0"/>
                      <a:pt x="0" y="98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8" name="Freeform 84"/>
              <p:cNvSpPr/>
              <p:nvPr/>
            </p:nvSpPr>
            <p:spPr bwMode="auto">
              <a:xfrm>
                <a:off x="3643037" y="4946502"/>
                <a:ext cx="458170" cy="166883"/>
              </a:xfrm>
              <a:custGeom>
                <a:avLst/>
                <a:gdLst>
                  <a:gd name="T0" fmla="*/ 0 w 302"/>
                  <a:gd name="T1" fmla="*/ 110 h 110"/>
                  <a:gd name="T2" fmla="*/ 30 w 302"/>
                  <a:gd name="T3" fmla="*/ 0 h 110"/>
                  <a:gd name="T4" fmla="*/ 272 w 302"/>
                  <a:gd name="T5" fmla="*/ 0 h 110"/>
                  <a:gd name="T6" fmla="*/ 302 w 302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110">
                    <a:moveTo>
                      <a:pt x="0" y="110"/>
                    </a:moveTo>
                    <a:lnTo>
                      <a:pt x="30" y="0"/>
                    </a:lnTo>
                    <a:lnTo>
                      <a:pt x="272" y="0"/>
                    </a:lnTo>
                    <a:lnTo>
                      <a:pt x="302" y="110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33" name="Freeform 85"/>
            <p:cNvSpPr/>
            <p:nvPr/>
          </p:nvSpPr>
          <p:spPr bwMode="auto">
            <a:xfrm>
              <a:off x="3643037" y="5113385"/>
              <a:ext cx="458170" cy="78890"/>
            </a:xfrm>
            <a:custGeom>
              <a:avLst/>
              <a:gdLst>
                <a:gd name="T0" fmla="*/ 0 w 232"/>
                <a:gd name="T1" fmla="*/ 0 h 40"/>
                <a:gd name="T2" fmla="*/ 76 w 232"/>
                <a:gd name="T3" fmla="*/ 0 h 40"/>
                <a:gd name="T4" fmla="*/ 116 w 232"/>
                <a:gd name="T5" fmla="*/ 40 h 40"/>
                <a:gd name="T6" fmla="*/ 156 w 232"/>
                <a:gd name="T7" fmla="*/ 0 h 40"/>
                <a:gd name="T8" fmla="*/ 232 w 23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0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2"/>
                    <a:pt x="95" y="40"/>
                    <a:pt x="116" y="40"/>
                  </a:cubicBezTo>
                  <a:cubicBezTo>
                    <a:pt x="137" y="40"/>
                    <a:pt x="156" y="22"/>
                    <a:pt x="156" y="0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521544" y="4901747"/>
            <a:ext cx="435150" cy="435150"/>
            <a:chOff x="9831371" y="4904023"/>
            <a:chExt cx="458170" cy="458170"/>
          </a:xfrm>
        </p:grpSpPr>
        <p:sp>
          <p:nvSpPr>
            <p:cNvPr id="740" name="Freeform 40"/>
            <p:cNvSpPr/>
            <p:nvPr/>
          </p:nvSpPr>
          <p:spPr bwMode="auto">
            <a:xfrm>
              <a:off x="9831371" y="5022358"/>
              <a:ext cx="458170" cy="236671"/>
            </a:xfrm>
            <a:custGeom>
              <a:avLst/>
              <a:gdLst>
                <a:gd name="T0" fmla="*/ 52 w 232"/>
                <a:gd name="T1" fmla="*/ 120 h 120"/>
                <a:gd name="T2" fmla="*/ 8 w 232"/>
                <a:gd name="T3" fmla="*/ 120 h 120"/>
                <a:gd name="T4" fmla="*/ 0 w 232"/>
                <a:gd name="T5" fmla="*/ 113 h 120"/>
                <a:gd name="T6" fmla="*/ 0 w 232"/>
                <a:gd name="T7" fmla="*/ 8 h 120"/>
                <a:gd name="T8" fmla="*/ 8 w 232"/>
                <a:gd name="T9" fmla="*/ 0 h 120"/>
                <a:gd name="T10" fmla="*/ 224 w 232"/>
                <a:gd name="T11" fmla="*/ 0 h 120"/>
                <a:gd name="T12" fmla="*/ 232 w 232"/>
                <a:gd name="T13" fmla="*/ 8 h 120"/>
                <a:gd name="T14" fmla="*/ 232 w 232"/>
                <a:gd name="T15" fmla="*/ 113 h 120"/>
                <a:gd name="T16" fmla="*/ 224 w 232"/>
                <a:gd name="T17" fmla="*/ 120 h 120"/>
                <a:gd name="T18" fmla="*/ 180 w 232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20">
                  <a:moveTo>
                    <a:pt x="52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3" y="120"/>
                    <a:pt x="0" y="117"/>
                    <a:pt x="0" y="1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9" y="0"/>
                    <a:pt x="232" y="3"/>
                    <a:pt x="232" y="8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32" y="117"/>
                    <a:pt x="229" y="120"/>
                    <a:pt x="224" y="120"/>
                  </a:cubicBezTo>
                  <a:cubicBezTo>
                    <a:pt x="180" y="120"/>
                    <a:pt x="180" y="120"/>
                    <a:pt x="180" y="1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1" name="Rectangle 41"/>
            <p:cNvSpPr>
              <a:spLocks noChangeArrowheads="1"/>
            </p:cNvSpPr>
            <p:nvPr/>
          </p:nvSpPr>
          <p:spPr bwMode="auto">
            <a:xfrm>
              <a:off x="9934535" y="4904023"/>
              <a:ext cx="253359" cy="11833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2" name="Rectangle 42"/>
            <p:cNvSpPr>
              <a:spLocks noChangeArrowheads="1"/>
            </p:cNvSpPr>
            <p:nvPr/>
          </p:nvSpPr>
          <p:spPr bwMode="auto">
            <a:xfrm>
              <a:off x="9934535" y="5164968"/>
              <a:ext cx="253359" cy="19722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3" name="Line 43"/>
            <p:cNvSpPr>
              <a:spLocks noChangeShapeType="1"/>
            </p:cNvSpPr>
            <p:nvPr/>
          </p:nvSpPr>
          <p:spPr bwMode="auto">
            <a:xfrm>
              <a:off x="10187894" y="5086077"/>
              <a:ext cx="3186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6300427" y="4907057"/>
            <a:ext cx="435152" cy="425065"/>
            <a:chOff x="6346545" y="4910091"/>
            <a:chExt cx="458172" cy="447551"/>
          </a:xfrm>
        </p:grpSpPr>
        <p:sp>
          <p:nvSpPr>
            <p:cNvPr id="745" name="Freeform 86"/>
            <p:cNvSpPr/>
            <p:nvPr/>
          </p:nvSpPr>
          <p:spPr bwMode="auto">
            <a:xfrm>
              <a:off x="6575631" y="4910091"/>
              <a:ext cx="229086" cy="447551"/>
            </a:xfrm>
            <a:custGeom>
              <a:avLst/>
              <a:gdLst>
                <a:gd name="T0" fmla="*/ 0 w 116"/>
                <a:gd name="T1" fmla="*/ 227 h 227"/>
                <a:gd name="T2" fmla="*/ 108 w 116"/>
                <a:gd name="T3" fmla="*/ 210 h 227"/>
                <a:gd name="T4" fmla="*/ 116 w 116"/>
                <a:gd name="T5" fmla="*/ 201 h 227"/>
                <a:gd name="T6" fmla="*/ 116 w 116"/>
                <a:gd name="T7" fmla="*/ 7 h 227"/>
                <a:gd name="T8" fmla="*/ 108 w 116"/>
                <a:gd name="T9" fmla="*/ 1 h 227"/>
                <a:gd name="T10" fmla="*/ 0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0" y="227"/>
                  </a:moveTo>
                  <a:cubicBezTo>
                    <a:pt x="108" y="210"/>
                    <a:pt x="108" y="210"/>
                    <a:pt x="108" y="210"/>
                  </a:cubicBezTo>
                  <a:cubicBezTo>
                    <a:pt x="113" y="209"/>
                    <a:pt x="116" y="205"/>
                    <a:pt x="116" y="20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8" y="1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6" name="Freeform 87"/>
            <p:cNvSpPr/>
            <p:nvPr/>
          </p:nvSpPr>
          <p:spPr bwMode="auto">
            <a:xfrm>
              <a:off x="6575631" y="4949536"/>
              <a:ext cx="0" cy="408106"/>
            </a:xfrm>
            <a:custGeom>
              <a:avLst/>
              <a:gdLst>
                <a:gd name="T0" fmla="*/ 0 h 269"/>
                <a:gd name="T1" fmla="*/ 269 h 269"/>
                <a:gd name="T2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9">
                  <a:moveTo>
                    <a:pt x="0" y="0"/>
                  </a:moveTo>
                  <a:lnTo>
                    <a:pt x="0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7" name="Line 88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8" name="Line 89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9" name="Freeform 90"/>
            <p:cNvSpPr/>
            <p:nvPr/>
          </p:nvSpPr>
          <p:spPr bwMode="auto">
            <a:xfrm>
              <a:off x="6639350" y="5230203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0" name="Line 91"/>
            <p:cNvSpPr>
              <a:spLocks noChangeShapeType="1"/>
            </p:cNvSpPr>
            <p:nvPr/>
          </p:nvSpPr>
          <p:spPr bwMode="auto">
            <a:xfrm flipH="1">
              <a:off x="66393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1" name="Freeform 92"/>
            <p:cNvSpPr/>
            <p:nvPr/>
          </p:nvSpPr>
          <p:spPr bwMode="auto">
            <a:xfrm>
              <a:off x="6639350" y="501628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2" name="Line 93"/>
            <p:cNvSpPr>
              <a:spLocks noChangeShapeType="1"/>
            </p:cNvSpPr>
            <p:nvPr/>
          </p:nvSpPr>
          <p:spPr bwMode="auto">
            <a:xfrm flipH="1">
              <a:off x="66393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3" name="Freeform 94"/>
            <p:cNvSpPr/>
            <p:nvPr/>
          </p:nvSpPr>
          <p:spPr bwMode="auto">
            <a:xfrm>
              <a:off x="6639350" y="512703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7" name="Line 95"/>
            <p:cNvSpPr>
              <a:spLocks noChangeShapeType="1"/>
            </p:cNvSpPr>
            <p:nvPr/>
          </p:nvSpPr>
          <p:spPr bwMode="auto">
            <a:xfrm flipH="1">
              <a:off x="66393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8" name="Freeform 96"/>
            <p:cNvSpPr/>
            <p:nvPr/>
          </p:nvSpPr>
          <p:spPr bwMode="auto">
            <a:xfrm>
              <a:off x="6346545" y="4910091"/>
              <a:ext cx="229086" cy="447551"/>
            </a:xfrm>
            <a:custGeom>
              <a:avLst/>
              <a:gdLst>
                <a:gd name="T0" fmla="*/ 116 w 116"/>
                <a:gd name="T1" fmla="*/ 227 h 227"/>
                <a:gd name="T2" fmla="*/ 8 w 116"/>
                <a:gd name="T3" fmla="*/ 210 h 227"/>
                <a:gd name="T4" fmla="*/ 0 w 116"/>
                <a:gd name="T5" fmla="*/ 201 h 227"/>
                <a:gd name="T6" fmla="*/ 0 w 116"/>
                <a:gd name="T7" fmla="*/ 7 h 227"/>
                <a:gd name="T8" fmla="*/ 8 w 116"/>
                <a:gd name="T9" fmla="*/ 1 h 227"/>
                <a:gd name="T10" fmla="*/ 116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116" y="227"/>
                  </a:moveTo>
                  <a:cubicBezTo>
                    <a:pt x="8" y="210"/>
                    <a:pt x="8" y="210"/>
                    <a:pt x="8" y="210"/>
                  </a:cubicBezTo>
                  <a:cubicBezTo>
                    <a:pt x="3" y="209"/>
                    <a:pt x="0" y="205"/>
                    <a:pt x="0" y="20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1"/>
                  </a:cubicBezTo>
                  <a:cubicBezTo>
                    <a:pt x="116" y="20"/>
                    <a:pt x="116" y="20"/>
                    <a:pt x="116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9" name="Freeform 97"/>
            <p:cNvSpPr/>
            <p:nvPr/>
          </p:nvSpPr>
          <p:spPr bwMode="auto">
            <a:xfrm>
              <a:off x="6417850" y="5230203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0" name="Line 98"/>
            <p:cNvSpPr>
              <a:spLocks noChangeShapeType="1"/>
            </p:cNvSpPr>
            <p:nvPr/>
          </p:nvSpPr>
          <p:spPr bwMode="auto">
            <a:xfrm>
              <a:off x="64178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1" name="Freeform 99"/>
            <p:cNvSpPr/>
            <p:nvPr/>
          </p:nvSpPr>
          <p:spPr bwMode="auto">
            <a:xfrm>
              <a:off x="6417850" y="501628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2" name="Line 100"/>
            <p:cNvSpPr>
              <a:spLocks noChangeShapeType="1"/>
            </p:cNvSpPr>
            <p:nvPr/>
          </p:nvSpPr>
          <p:spPr bwMode="auto">
            <a:xfrm>
              <a:off x="64178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3" name="Freeform 101"/>
            <p:cNvSpPr/>
            <p:nvPr/>
          </p:nvSpPr>
          <p:spPr bwMode="auto">
            <a:xfrm>
              <a:off x="6417850" y="512703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Line 102"/>
            <p:cNvSpPr>
              <a:spLocks noChangeShapeType="1"/>
            </p:cNvSpPr>
            <p:nvPr/>
          </p:nvSpPr>
          <p:spPr bwMode="auto">
            <a:xfrm>
              <a:off x="64178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8454541" y="4933606"/>
            <a:ext cx="449559" cy="374633"/>
            <a:chOff x="8069994" y="4935882"/>
            <a:chExt cx="473342" cy="394452"/>
          </a:xfrm>
        </p:grpSpPr>
        <p:sp>
          <p:nvSpPr>
            <p:cNvPr id="766" name="Freeform 103"/>
            <p:cNvSpPr/>
            <p:nvPr/>
          </p:nvSpPr>
          <p:spPr bwMode="auto">
            <a:xfrm>
              <a:off x="8338524" y="4935882"/>
              <a:ext cx="204812" cy="347421"/>
            </a:xfrm>
            <a:custGeom>
              <a:avLst/>
              <a:gdLst>
                <a:gd name="T0" fmla="*/ 0 w 135"/>
                <a:gd name="T1" fmla="*/ 156 h 229"/>
                <a:gd name="T2" fmla="*/ 0 w 135"/>
                <a:gd name="T3" fmla="*/ 229 h 229"/>
                <a:gd name="T4" fmla="*/ 135 w 135"/>
                <a:gd name="T5" fmla="*/ 114 h 229"/>
                <a:gd name="T6" fmla="*/ 0 w 135"/>
                <a:gd name="T7" fmla="*/ 0 h 229"/>
                <a:gd name="T8" fmla="*/ 0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0" y="156"/>
                  </a:moveTo>
                  <a:lnTo>
                    <a:pt x="0" y="229"/>
                  </a:lnTo>
                  <a:lnTo>
                    <a:pt x="135" y="114"/>
                  </a:lnTo>
                  <a:lnTo>
                    <a:pt x="0" y="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7" name="Freeform 104"/>
            <p:cNvSpPr/>
            <p:nvPr/>
          </p:nvSpPr>
          <p:spPr bwMode="auto">
            <a:xfrm>
              <a:off x="8069994" y="5040564"/>
              <a:ext cx="268530" cy="289770"/>
            </a:xfrm>
            <a:custGeom>
              <a:avLst/>
              <a:gdLst>
                <a:gd name="T0" fmla="*/ 136 w 136"/>
                <a:gd name="T1" fmla="*/ 3 h 147"/>
                <a:gd name="T2" fmla="*/ 8 w 136"/>
                <a:gd name="T3" fmla="*/ 147 h 147"/>
                <a:gd name="T4" fmla="*/ 136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136" y="3"/>
                  </a:moveTo>
                  <a:cubicBezTo>
                    <a:pt x="136" y="3"/>
                    <a:pt x="0" y="0"/>
                    <a:pt x="8" y="147"/>
                  </a:cubicBezTo>
                  <a:cubicBezTo>
                    <a:pt x="8" y="147"/>
                    <a:pt x="8" y="67"/>
                    <a:pt x="136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8" name="组合 767"/>
          <p:cNvGrpSpPr/>
          <p:nvPr/>
        </p:nvGrpSpPr>
        <p:grpSpPr>
          <a:xfrm>
            <a:off x="7393656" y="4933606"/>
            <a:ext cx="450999" cy="374633"/>
            <a:chOff x="7215856" y="4935882"/>
            <a:chExt cx="474858" cy="394452"/>
          </a:xfrm>
        </p:grpSpPr>
        <p:sp>
          <p:nvSpPr>
            <p:cNvPr id="769" name="Freeform 105"/>
            <p:cNvSpPr/>
            <p:nvPr/>
          </p:nvSpPr>
          <p:spPr bwMode="auto">
            <a:xfrm>
              <a:off x="7215856" y="4935882"/>
              <a:ext cx="204812" cy="347421"/>
            </a:xfrm>
            <a:custGeom>
              <a:avLst/>
              <a:gdLst>
                <a:gd name="T0" fmla="*/ 135 w 135"/>
                <a:gd name="T1" fmla="*/ 156 h 229"/>
                <a:gd name="T2" fmla="*/ 135 w 135"/>
                <a:gd name="T3" fmla="*/ 229 h 229"/>
                <a:gd name="T4" fmla="*/ 0 w 135"/>
                <a:gd name="T5" fmla="*/ 114 h 229"/>
                <a:gd name="T6" fmla="*/ 135 w 135"/>
                <a:gd name="T7" fmla="*/ 0 h 229"/>
                <a:gd name="T8" fmla="*/ 135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135" y="156"/>
                  </a:moveTo>
                  <a:lnTo>
                    <a:pt x="135" y="229"/>
                  </a:lnTo>
                  <a:lnTo>
                    <a:pt x="0" y="114"/>
                  </a:lnTo>
                  <a:lnTo>
                    <a:pt x="135" y="0"/>
                  </a:lnTo>
                  <a:lnTo>
                    <a:pt x="135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0" name="Freeform 106"/>
            <p:cNvSpPr/>
            <p:nvPr/>
          </p:nvSpPr>
          <p:spPr bwMode="auto">
            <a:xfrm>
              <a:off x="7420667" y="5040564"/>
              <a:ext cx="270047" cy="289770"/>
            </a:xfrm>
            <a:custGeom>
              <a:avLst/>
              <a:gdLst>
                <a:gd name="T0" fmla="*/ 0 w 136"/>
                <a:gd name="T1" fmla="*/ 3 h 147"/>
                <a:gd name="T2" fmla="*/ 128 w 136"/>
                <a:gd name="T3" fmla="*/ 147 h 147"/>
                <a:gd name="T4" fmla="*/ 0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0" y="3"/>
                  </a:moveTo>
                  <a:cubicBezTo>
                    <a:pt x="0" y="3"/>
                    <a:pt x="136" y="0"/>
                    <a:pt x="128" y="147"/>
                  </a:cubicBezTo>
                  <a:cubicBezTo>
                    <a:pt x="128" y="147"/>
                    <a:pt x="128" y="67"/>
                    <a:pt x="0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1" name="组合 770"/>
          <p:cNvGrpSpPr/>
          <p:nvPr/>
        </p:nvGrpSpPr>
        <p:grpSpPr>
          <a:xfrm>
            <a:off x="9489285" y="4917678"/>
            <a:ext cx="435150" cy="404892"/>
            <a:chOff x="8954476" y="4919194"/>
            <a:chExt cx="458170" cy="426311"/>
          </a:xfrm>
        </p:grpSpPr>
        <p:sp>
          <p:nvSpPr>
            <p:cNvPr id="772" name="Freeform 107"/>
            <p:cNvSpPr/>
            <p:nvPr/>
          </p:nvSpPr>
          <p:spPr bwMode="auto">
            <a:xfrm>
              <a:off x="8954476" y="4919194"/>
              <a:ext cx="364109" cy="347421"/>
            </a:xfrm>
            <a:custGeom>
              <a:avLst/>
              <a:gdLst>
                <a:gd name="T0" fmla="*/ 72 w 184"/>
                <a:gd name="T1" fmla="*/ 148 h 176"/>
                <a:gd name="T2" fmla="*/ 92 w 184"/>
                <a:gd name="T3" fmla="*/ 148 h 176"/>
                <a:gd name="T4" fmla="*/ 92 w 184"/>
                <a:gd name="T5" fmla="*/ 148 h 176"/>
                <a:gd name="T6" fmla="*/ 184 w 184"/>
                <a:gd name="T7" fmla="*/ 74 h 176"/>
                <a:gd name="T8" fmla="*/ 92 w 184"/>
                <a:gd name="T9" fmla="*/ 0 h 176"/>
                <a:gd name="T10" fmla="*/ 0 w 184"/>
                <a:gd name="T11" fmla="*/ 74 h 176"/>
                <a:gd name="T12" fmla="*/ 36 w 184"/>
                <a:gd name="T13" fmla="*/ 132 h 176"/>
                <a:gd name="T14" fmla="*/ 16 w 184"/>
                <a:gd name="T15" fmla="*/ 176 h 176"/>
                <a:gd name="T16" fmla="*/ 72 w 184"/>
                <a:gd name="T17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76">
                  <a:moveTo>
                    <a:pt x="72" y="148"/>
                  </a:moveTo>
                  <a:cubicBezTo>
                    <a:pt x="72" y="148"/>
                    <a:pt x="86" y="148"/>
                    <a:pt x="92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43" y="148"/>
                    <a:pt x="184" y="115"/>
                    <a:pt x="184" y="74"/>
                  </a:cubicBezTo>
                  <a:cubicBezTo>
                    <a:pt x="184" y="33"/>
                    <a:pt x="143" y="0"/>
                    <a:pt x="92" y="0"/>
                  </a:cubicBezTo>
                  <a:cubicBezTo>
                    <a:pt x="41" y="0"/>
                    <a:pt x="0" y="33"/>
                    <a:pt x="0" y="74"/>
                  </a:cubicBezTo>
                  <a:cubicBezTo>
                    <a:pt x="0" y="99"/>
                    <a:pt x="13" y="119"/>
                    <a:pt x="36" y="132"/>
                  </a:cubicBezTo>
                  <a:cubicBezTo>
                    <a:pt x="34" y="158"/>
                    <a:pt x="16" y="176"/>
                    <a:pt x="16" y="176"/>
                  </a:cubicBezTo>
                  <a:cubicBezTo>
                    <a:pt x="16" y="176"/>
                    <a:pt x="52" y="173"/>
                    <a:pt x="72" y="14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6" name="Freeform 108"/>
            <p:cNvSpPr/>
            <p:nvPr/>
          </p:nvSpPr>
          <p:spPr bwMode="auto">
            <a:xfrm>
              <a:off x="9119842" y="5061803"/>
              <a:ext cx="292804" cy="283702"/>
            </a:xfrm>
            <a:custGeom>
              <a:avLst/>
              <a:gdLst>
                <a:gd name="T0" fmla="*/ 124 w 148"/>
                <a:gd name="T1" fmla="*/ 0 h 144"/>
                <a:gd name="T2" fmla="*/ 148 w 148"/>
                <a:gd name="T3" fmla="*/ 42 h 144"/>
                <a:gd name="T4" fmla="*/ 112 w 148"/>
                <a:gd name="T5" fmla="*/ 100 h 144"/>
                <a:gd name="T6" fmla="*/ 132 w 148"/>
                <a:gd name="T7" fmla="*/ 144 h 144"/>
                <a:gd name="T8" fmla="*/ 76 w 148"/>
                <a:gd name="T9" fmla="*/ 116 h 144"/>
                <a:gd name="T10" fmla="*/ 56 w 148"/>
                <a:gd name="T11" fmla="*/ 116 h 144"/>
                <a:gd name="T12" fmla="*/ 56 w 148"/>
                <a:gd name="T13" fmla="*/ 116 h 144"/>
                <a:gd name="T14" fmla="*/ 0 w 148"/>
                <a:gd name="T15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4">
                  <a:moveTo>
                    <a:pt x="124" y="0"/>
                  </a:moveTo>
                  <a:cubicBezTo>
                    <a:pt x="140" y="12"/>
                    <a:pt x="148" y="30"/>
                    <a:pt x="148" y="42"/>
                  </a:cubicBezTo>
                  <a:cubicBezTo>
                    <a:pt x="148" y="67"/>
                    <a:pt x="135" y="87"/>
                    <a:pt x="112" y="100"/>
                  </a:cubicBezTo>
                  <a:cubicBezTo>
                    <a:pt x="114" y="126"/>
                    <a:pt x="132" y="144"/>
                    <a:pt x="132" y="144"/>
                  </a:cubicBezTo>
                  <a:cubicBezTo>
                    <a:pt x="132" y="144"/>
                    <a:pt x="96" y="141"/>
                    <a:pt x="76" y="116"/>
                  </a:cubicBezTo>
                  <a:cubicBezTo>
                    <a:pt x="76" y="116"/>
                    <a:pt x="62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36" y="116"/>
                    <a:pt x="16" y="112"/>
                    <a:pt x="0" y="10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7" name="组合 776"/>
          <p:cNvGrpSpPr/>
          <p:nvPr/>
        </p:nvGrpSpPr>
        <p:grpSpPr>
          <a:xfrm>
            <a:off x="2357820" y="5787850"/>
            <a:ext cx="345815" cy="435150"/>
            <a:chOff x="2812659" y="5780265"/>
            <a:chExt cx="364109" cy="458170"/>
          </a:xfrm>
        </p:grpSpPr>
        <p:sp>
          <p:nvSpPr>
            <p:cNvPr id="778" name="Freeform 49"/>
            <p:cNvSpPr/>
            <p:nvPr/>
          </p:nvSpPr>
          <p:spPr bwMode="auto">
            <a:xfrm>
              <a:off x="2812659" y="5874326"/>
              <a:ext cx="364109" cy="364109"/>
            </a:xfrm>
            <a:custGeom>
              <a:avLst/>
              <a:gdLst>
                <a:gd name="T0" fmla="*/ 184 w 184"/>
                <a:gd name="T1" fmla="*/ 180 h 184"/>
                <a:gd name="T2" fmla="*/ 180 w 184"/>
                <a:gd name="T3" fmla="*/ 184 h 184"/>
                <a:gd name="T4" fmla="*/ 4 w 184"/>
                <a:gd name="T5" fmla="*/ 184 h 184"/>
                <a:gd name="T6" fmla="*/ 0 w 184"/>
                <a:gd name="T7" fmla="*/ 180 h 184"/>
                <a:gd name="T8" fmla="*/ 0 w 184"/>
                <a:gd name="T9" fmla="*/ 4 h 184"/>
                <a:gd name="T10" fmla="*/ 4 w 184"/>
                <a:gd name="T11" fmla="*/ 0 h 184"/>
                <a:gd name="T12" fmla="*/ 180 w 184"/>
                <a:gd name="T13" fmla="*/ 0 h 184"/>
                <a:gd name="T14" fmla="*/ 184 w 184"/>
                <a:gd name="T15" fmla="*/ 4 h 184"/>
                <a:gd name="T16" fmla="*/ 184 w 184"/>
                <a:gd name="T17" fmla="*/ 18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84" y="180"/>
                  </a:moveTo>
                  <a:cubicBezTo>
                    <a:pt x="184" y="182"/>
                    <a:pt x="182" y="184"/>
                    <a:pt x="180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2" y="184"/>
                    <a:pt x="0" y="182"/>
                    <a:pt x="0" y="1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lnTo>
                    <a:pt x="184" y="1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9" name="Freeform 50"/>
            <p:cNvSpPr/>
            <p:nvPr/>
          </p:nvSpPr>
          <p:spPr bwMode="auto">
            <a:xfrm>
              <a:off x="2930994" y="5780265"/>
              <a:ext cx="127438" cy="125921"/>
            </a:xfrm>
            <a:custGeom>
              <a:avLst/>
              <a:gdLst>
                <a:gd name="T0" fmla="*/ 64 w 64"/>
                <a:gd name="T1" fmla="*/ 64 h 64"/>
                <a:gd name="T2" fmla="*/ 64 w 64"/>
                <a:gd name="T3" fmla="*/ 16 h 64"/>
                <a:gd name="T4" fmla="*/ 48 w 64"/>
                <a:gd name="T5" fmla="*/ 0 h 64"/>
                <a:gd name="T6" fmla="*/ 16 w 64"/>
                <a:gd name="T7" fmla="*/ 0 h 64"/>
                <a:gd name="T8" fmla="*/ 0 w 64"/>
                <a:gd name="T9" fmla="*/ 16 h 64"/>
                <a:gd name="T10" fmla="*/ 0 w 6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7"/>
                    <a:pt x="57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0" name="组合 779"/>
          <p:cNvGrpSpPr/>
          <p:nvPr/>
        </p:nvGrpSpPr>
        <p:grpSpPr>
          <a:xfrm>
            <a:off x="3308498" y="5787850"/>
            <a:ext cx="438033" cy="435151"/>
            <a:chOff x="3633421" y="5780265"/>
            <a:chExt cx="461205" cy="458171"/>
          </a:xfrm>
        </p:grpSpPr>
        <p:sp>
          <p:nvSpPr>
            <p:cNvPr id="781" name="Freeform 60"/>
            <p:cNvSpPr/>
            <p:nvPr/>
          </p:nvSpPr>
          <p:spPr bwMode="auto">
            <a:xfrm>
              <a:off x="3633421" y="5921358"/>
              <a:ext cx="461205" cy="317078"/>
            </a:xfrm>
            <a:custGeom>
              <a:avLst/>
              <a:gdLst>
                <a:gd name="T0" fmla="*/ 233 w 234"/>
                <a:gd name="T1" fmla="*/ 152 h 160"/>
                <a:gd name="T2" fmla="*/ 227 w 234"/>
                <a:gd name="T3" fmla="*/ 160 h 160"/>
                <a:gd name="T4" fmla="*/ 8 w 234"/>
                <a:gd name="T5" fmla="*/ 160 h 160"/>
                <a:gd name="T6" fmla="*/ 1 w 234"/>
                <a:gd name="T7" fmla="*/ 152 h 160"/>
                <a:gd name="T8" fmla="*/ 21 w 234"/>
                <a:gd name="T9" fmla="*/ 16 h 160"/>
                <a:gd name="T10" fmla="*/ 39 w 234"/>
                <a:gd name="T11" fmla="*/ 0 h 160"/>
                <a:gd name="T12" fmla="*/ 196 w 234"/>
                <a:gd name="T13" fmla="*/ 0 h 160"/>
                <a:gd name="T14" fmla="*/ 213 w 234"/>
                <a:gd name="T15" fmla="*/ 16 h 160"/>
                <a:gd name="T16" fmla="*/ 233 w 234"/>
                <a:gd name="T1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60">
                  <a:moveTo>
                    <a:pt x="233" y="152"/>
                  </a:moveTo>
                  <a:cubicBezTo>
                    <a:pt x="234" y="157"/>
                    <a:pt x="231" y="160"/>
                    <a:pt x="227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1" y="15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7"/>
                    <a:pt x="31" y="0"/>
                    <a:pt x="3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4" y="0"/>
                    <a:pt x="212" y="7"/>
                    <a:pt x="213" y="16"/>
                  </a:cubicBezTo>
                  <a:lnTo>
                    <a:pt x="233" y="15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2" name="Freeform 61"/>
            <p:cNvSpPr/>
            <p:nvPr/>
          </p:nvSpPr>
          <p:spPr bwMode="auto">
            <a:xfrm>
              <a:off x="3769962" y="5780265"/>
              <a:ext cx="189641" cy="94061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3" name="Line 62"/>
            <p:cNvSpPr>
              <a:spLocks noChangeShapeType="1"/>
            </p:cNvSpPr>
            <p:nvPr/>
          </p:nvSpPr>
          <p:spPr bwMode="auto">
            <a:xfrm>
              <a:off x="395960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4" name="Oval 63"/>
            <p:cNvSpPr>
              <a:spLocks noChangeArrowheads="1"/>
            </p:cNvSpPr>
            <p:nvPr/>
          </p:nvSpPr>
          <p:spPr bwMode="auto">
            <a:xfrm>
              <a:off x="3942914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5" name="Line 64"/>
            <p:cNvSpPr>
              <a:spLocks noChangeShapeType="1"/>
            </p:cNvSpPr>
            <p:nvPr/>
          </p:nvSpPr>
          <p:spPr bwMode="auto">
            <a:xfrm>
              <a:off x="376996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6" name="Oval 65"/>
            <p:cNvSpPr>
              <a:spLocks noChangeArrowheads="1"/>
            </p:cNvSpPr>
            <p:nvPr/>
          </p:nvSpPr>
          <p:spPr bwMode="auto">
            <a:xfrm>
              <a:off x="3753273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>
            <a:off x="1355411" y="5811365"/>
            <a:ext cx="435150" cy="390483"/>
            <a:chOff x="1296568" y="5803022"/>
            <a:chExt cx="458170" cy="411140"/>
          </a:xfrm>
        </p:grpSpPr>
        <p:sp>
          <p:nvSpPr>
            <p:cNvPr id="788" name="Freeform 109"/>
            <p:cNvSpPr/>
            <p:nvPr/>
          </p:nvSpPr>
          <p:spPr bwMode="auto">
            <a:xfrm>
              <a:off x="1296568" y="5881912"/>
              <a:ext cx="458170" cy="332250"/>
            </a:xfrm>
            <a:custGeom>
              <a:avLst/>
              <a:gdLst>
                <a:gd name="T0" fmla="*/ 224 w 232"/>
                <a:gd name="T1" fmla="*/ 0 h 168"/>
                <a:gd name="T2" fmla="*/ 8 w 232"/>
                <a:gd name="T3" fmla="*/ 0 h 168"/>
                <a:gd name="T4" fmla="*/ 0 w 232"/>
                <a:gd name="T5" fmla="*/ 8 h 168"/>
                <a:gd name="T6" fmla="*/ 0 w 232"/>
                <a:gd name="T7" fmla="*/ 160 h 168"/>
                <a:gd name="T8" fmla="*/ 8 w 232"/>
                <a:gd name="T9" fmla="*/ 168 h 168"/>
                <a:gd name="T10" fmla="*/ 224 w 232"/>
                <a:gd name="T11" fmla="*/ 168 h 168"/>
                <a:gd name="T12" fmla="*/ 232 w 232"/>
                <a:gd name="T13" fmla="*/ 160 h 168"/>
                <a:gd name="T14" fmla="*/ 232 w 232"/>
                <a:gd name="T15" fmla="*/ 8 h 168"/>
                <a:gd name="T16" fmla="*/ 224 w 23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3" y="168"/>
                    <a:pt x="8" y="168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9" y="168"/>
                    <a:pt x="232" y="165"/>
                    <a:pt x="232" y="160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9" y="0"/>
                    <a:pt x="2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9" name="Line 110"/>
            <p:cNvSpPr>
              <a:spLocks noChangeShapeType="1"/>
            </p:cNvSpPr>
            <p:nvPr/>
          </p:nvSpPr>
          <p:spPr bwMode="auto">
            <a:xfrm flipH="1">
              <a:off x="1296568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0" name="Line 111"/>
            <p:cNvSpPr>
              <a:spLocks noChangeShapeType="1"/>
            </p:cNvSpPr>
            <p:nvPr/>
          </p:nvSpPr>
          <p:spPr bwMode="auto">
            <a:xfrm flipH="1">
              <a:off x="1557513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1" name="Freeform 112"/>
            <p:cNvSpPr/>
            <p:nvPr/>
          </p:nvSpPr>
          <p:spPr bwMode="auto">
            <a:xfrm>
              <a:off x="1446763" y="5803022"/>
              <a:ext cx="157780" cy="78890"/>
            </a:xfrm>
            <a:custGeom>
              <a:avLst/>
              <a:gdLst>
                <a:gd name="T0" fmla="*/ 0 w 80"/>
                <a:gd name="T1" fmla="*/ 40 h 40"/>
                <a:gd name="T2" fmla="*/ 0 w 80"/>
                <a:gd name="T3" fmla="*/ 16 h 40"/>
                <a:gd name="T4" fmla="*/ 16 w 80"/>
                <a:gd name="T5" fmla="*/ 0 h 40"/>
                <a:gd name="T6" fmla="*/ 64 w 80"/>
                <a:gd name="T7" fmla="*/ 0 h 40"/>
                <a:gd name="T8" fmla="*/ 80 w 80"/>
                <a:gd name="T9" fmla="*/ 16 h 40"/>
                <a:gd name="T10" fmla="*/ 80 w 8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7"/>
                    <a:pt x="80" y="16"/>
                  </a:cubicBezTo>
                  <a:cubicBezTo>
                    <a:pt x="80" y="40"/>
                    <a:pt x="80" y="40"/>
                    <a:pt x="8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5" name="Freeform 113"/>
            <p:cNvSpPr/>
            <p:nvPr/>
          </p:nvSpPr>
          <p:spPr bwMode="auto">
            <a:xfrm>
              <a:off x="1493793" y="5960802"/>
              <a:ext cx="63719" cy="110750"/>
            </a:xfrm>
            <a:custGeom>
              <a:avLst/>
              <a:gdLst>
                <a:gd name="T0" fmla="*/ 32 w 32"/>
                <a:gd name="T1" fmla="*/ 16 h 56"/>
                <a:gd name="T2" fmla="*/ 32 w 32"/>
                <a:gd name="T3" fmla="*/ 40 h 56"/>
                <a:gd name="T4" fmla="*/ 16 w 32"/>
                <a:gd name="T5" fmla="*/ 56 h 56"/>
                <a:gd name="T6" fmla="*/ 5 w 32"/>
                <a:gd name="T7" fmla="*/ 51 h 56"/>
                <a:gd name="T8" fmla="*/ 0 w 32"/>
                <a:gd name="T9" fmla="*/ 40 h 56"/>
                <a:gd name="T10" fmla="*/ 0 w 32"/>
                <a:gd name="T11" fmla="*/ 16 h 56"/>
                <a:gd name="T12" fmla="*/ 16 w 32"/>
                <a:gd name="T13" fmla="*/ 0 h 56"/>
                <a:gd name="T14" fmla="*/ 27 w 32"/>
                <a:gd name="T15" fmla="*/ 5 h 56"/>
                <a:gd name="T16" fmla="*/ 32 w 32"/>
                <a:gd name="T1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32" y="16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9"/>
                    <a:pt x="25" y="56"/>
                    <a:pt x="16" y="56"/>
                  </a:cubicBezTo>
                  <a:cubicBezTo>
                    <a:pt x="12" y="56"/>
                    <a:pt x="8" y="54"/>
                    <a:pt x="5" y="51"/>
                  </a:cubicBezTo>
                  <a:cubicBezTo>
                    <a:pt x="2" y="48"/>
                    <a:pt x="0" y="44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6" name="组合 795"/>
          <p:cNvGrpSpPr/>
          <p:nvPr/>
        </p:nvGrpSpPr>
        <p:grpSpPr>
          <a:xfrm>
            <a:off x="4334314" y="5787850"/>
            <a:ext cx="435150" cy="435151"/>
            <a:chOff x="4504248" y="5780265"/>
            <a:chExt cx="458170" cy="458171"/>
          </a:xfrm>
        </p:grpSpPr>
        <p:sp>
          <p:nvSpPr>
            <p:cNvPr id="797" name="Freeform 114"/>
            <p:cNvSpPr/>
            <p:nvPr/>
          </p:nvSpPr>
          <p:spPr bwMode="auto">
            <a:xfrm>
              <a:off x="4780364" y="5780265"/>
              <a:ext cx="182054" cy="180538"/>
            </a:xfrm>
            <a:custGeom>
              <a:avLst/>
              <a:gdLst>
                <a:gd name="T0" fmla="*/ 92 w 92"/>
                <a:gd name="T1" fmla="*/ 85 h 92"/>
                <a:gd name="T2" fmla="*/ 24 w 92"/>
                <a:gd name="T3" fmla="*/ 68 h 92"/>
                <a:gd name="T4" fmla="*/ 7 w 92"/>
                <a:gd name="T5" fmla="*/ 0 h 92"/>
                <a:gd name="T6" fmla="*/ 92 w 92"/>
                <a:gd name="T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85"/>
                  </a:moveTo>
                  <a:cubicBezTo>
                    <a:pt x="69" y="92"/>
                    <a:pt x="42" y="87"/>
                    <a:pt x="24" y="68"/>
                  </a:cubicBezTo>
                  <a:cubicBezTo>
                    <a:pt x="5" y="50"/>
                    <a:pt x="0" y="23"/>
                    <a:pt x="7" y="0"/>
                  </a:cubicBezTo>
                  <a:lnTo>
                    <a:pt x="92" y="8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8" name="Freeform 115"/>
            <p:cNvSpPr/>
            <p:nvPr/>
          </p:nvSpPr>
          <p:spPr bwMode="auto">
            <a:xfrm>
              <a:off x="4551278" y="5941080"/>
              <a:ext cx="248808" cy="250325"/>
            </a:xfrm>
            <a:custGeom>
              <a:avLst/>
              <a:gdLst>
                <a:gd name="T0" fmla="*/ 116 w 126"/>
                <a:gd name="T1" fmla="*/ 126 h 126"/>
                <a:gd name="T2" fmla="*/ 93 w 126"/>
                <a:gd name="T3" fmla="*/ 33 h 126"/>
                <a:gd name="T4" fmla="*/ 0 w 126"/>
                <a:gd name="T5" fmla="*/ 10 h 126"/>
                <a:gd name="T6" fmla="*/ 116 w 126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6">
                  <a:moveTo>
                    <a:pt x="116" y="126"/>
                  </a:moveTo>
                  <a:cubicBezTo>
                    <a:pt x="126" y="94"/>
                    <a:pt x="118" y="58"/>
                    <a:pt x="93" y="33"/>
                  </a:cubicBezTo>
                  <a:cubicBezTo>
                    <a:pt x="68" y="8"/>
                    <a:pt x="32" y="0"/>
                    <a:pt x="0" y="10"/>
                  </a:cubicBezTo>
                  <a:lnTo>
                    <a:pt x="116" y="12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9" name="Line 116"/>
            <p:cNvSpPr>
              <a:spLocks noChangeShapeType="1"/>
            </p:cNvSpPr>
            <p:nvPr/>
          </p:nvSpPr>
          <p:spPr bwMode="auto">
            <a:xfrm flipH="1">
              <a:off x="4686302" y="5862189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0" name="Line 117"/>
            <p:cNvSpPr>
              <a:spLocks noChangeShapeType="1"/>
            </p:cNvSpPr>
            <p:nvPr/>
          </p:nvSpPr>
          <p:spPr bwMode="auto">
            <a:xfrm flipH="1">
              <a:off x="4771261" y="5947148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1" name="Line 118"/>
            <p:cNvSpPr>
              <a:spLocks noChangeShapeType="1"/>
            </p:cNvSpPr>
            <p:nvPr/>
          </p:nvSpPr>
          <p:spPr bwMode="auto">
            <a:xfrm flipH="1">
              <a:off x="4504248" y="6076104"/>
              <a:ext cx="162332" cy="16233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2" name="组合 801"/>
          <p:cNvGrpSpPr/>
          <p:nvPr/>
        </p:nvGrpSpPr>
        <p:grpSpPr>
          <a:xfrm>
            <a:off x="5343935" y="5787850"/>
            <a:ext cx="435150" cy="435150"/>
            <a:chOff x="5365973" y="5795436"/>
            <a:chExt cx="458170" cy="458170"/>
          </a:xfrm>
        </p:grpSpPr>
        <p:sp>
          <p:nvSpPr>
            <p:cNvPr id="803" name="Freeform 119"/>
            <p:cNvSpPr/>
            <p:nvPr/>
          </p:nvSpPr>
          <p:spPr bwMode="auto">
            <a:xfrm>
              <a:off x="5365973" y="5795436"/>
              <a:ext cx="458170" cy="458170"/>
            </a:xfrm>
            <a:custGeom>
              <a:avLst/>
              <a:gdLst>
                <a:gd name="T0" fmla="*/ 151 w 302"/>
                <a:gd name="T1" fmla="*/ 302 h 302"/>
                <a:gd name="T2" fmla="*/ 0 w 302"/>
                <a:gd name="T3" fmla="*/ 89 h 302"/>
                <a:gd name="T4" fmla="*/ 51 w 302"/>
                <a:gd name="T5" fmla="*/ 0 h 302"/>
                <a:gd name="T6" fmla="*/ 151 w 302"/>
                <a:gd name="T7" fmla="*/ 0 h 302"/>
                <a:gd name="T8" fmla="*/ 251 w 302"/>
                <a:gd name="T9" fmla="*/ 0 h 302"/>
                <a:gd name="T10" fmla="*/ 302 w 302"/>
                <a:gd name="T11" fmla="*/ 89 h 302"/>
                <a:gd name="T12" fmla="*/ 151 w 302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2">
                  <a:moveTo>
                    <a:pt x="151" y="302"/>
                  </a:moveTo>
                  <a:lnTo>
                    <a:pt x="0" y="89"/>
                  </a:lnTo>
                  <a:lnTo>
                    <a:pt x="51" y="0"/>
                  </a:lnTo>
                  <a:lnTo>
                    <a:pt x="151" y="0"/>
                  </a:lnTo>
                  <a:lnTo>
                    <a:pt x="251" y="0"/>
                  </a:lnTo>
                  <a:lnTo>
                    <a:pt x="302" y="89"/>
                  </a:lnTo>
                  <a:lnTo>
                    <a:pt x="151" y="30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4" name="Line 120"/>
            <p:cNvSpPr>
              <a:spLocks noChangeShapeType="1"/>
            </p:cNvSpPr>
            <p:nvPr/>
          </p:nvSpPr>
          <p:spPr bwMode="auto">
            <a:xfrm>
              <a:off x="5365973" y="5930460"/>
              <a:ext cx="45817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5" name="Freeform 121"/>
            <p:cNvSpPr/>
            <p:nvPr/>
          </p:nvSpPr>
          <p:spPr bwMode="auto">
            <a:xfrm>
              <a:off x="5443346" y="5795436"/>
              <a:ext cx="303424" cy="458170"/>
            </a:xfrm>
            <a:custGeom>
              <a:avLst/>
              <a:gdLst>
                <a:gd name="T0" fmla="*/ 200 w 200"/>
                <a:gd name="T1" fmla="*/ 0 h 302"/>
                <a:gd name="T2" fmla="*/ 100 w 200"/>
                <a:gd name="T3" fmla="*/ 302 h 302"/>
                <a:gd name="T4" fmla="*/ 0 w 200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302">
                  <a:moveTo>
                    <a:pt x="200" y="0"/>
                  </a:moveTo>
                  <a:lnTo>
                    <a:pt x="100" y="30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6" name="Line 122"/>
            <p:cNvSpPr>
              <a:spLocks noChangeShapeType="1"/>
            </p:cNvSpPr>
            <p:nvPr/>
          </p:nvSpPr>
          <p:spPr bwMode="auto">
            <a:xfrm flipV="1">
              <a:off x="5485825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7" name="Line 123"/>
            <p:cNvSpPr>
              <a:spLocks noChangeShapeType="1"/>
            </p:cNvSpPr>
            <p:nvPr/>
          </p:nvSpPr>
          <p:spPr bwMode="auto">
            <a:xfrm flipH="1" flipV="1">
              <a:off x="5595058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7405864" y="5787850"/>
            <a:ext cx="435150" cy="435150"/>
            <a:chOff x="7228064" y="5780265"/>
            <a:chExt cx="458170" cy="458170"/>
          </a:xfrm>
        </p:grpSpPr>
        <p:sp>
          <p:nvSpPr>
            <p:cNvPr id="809" name="Oval 10"/>
            <p:cNvSpPr>
              <a:spLocks noChangeArrowheads="1"/>
            </p:cNvSpPr>
            <p:nvPr/>
          </p:nvSpPr>
          <p:spPr bwMode="auto">
            <a:xfrm>
              <a:off x="7228064" y="5780265"/>
              <a:ext cx="458170" cy="45817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3" name="Freeform 11"/>
            <p:cNvSpPr/>
            <p:nvPr/>
          </p:nvSpPr>
          <p:spPr bwMode="auto">
            <a:xfrm>
              <a:off x="7346399" y="5898600"/>
              <a:ext cx="221499" cy="221499"/>
            </a:xfrm>
            <a:custGeom>
              <a:avLst/>
              <a:gdLst>
                <a:gd name="T0" fmla="*/ 100 w 146"/>
                <a:gd name="T1" fmla="*/ 100 h 146"/>
                <a:gd name="T2" fmla="*/ 0 w 146"/>
                <a:gd name="T3" fmla="*/ 146 h 146"/>
                <a:gd name="T4" fmla="*/ 46 w 146"/>
                <a:gd name="T5" fmla="*/ 45 h 146"/>
                <a:gd name="T6" fmla="*/ 146 w 146"/>
                <a:gd name="T7" fmla="*/ 0 h 146"/>
                <a:gd name="T8" fmla="*/ 100 w 146"/>
                <a:gd name="T9" fmla="*/ 100 h 146"/>
                <a:gd name="T10" fmla="*/ 100 w 146"/>
                <a:gd name="T1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00" y="100"/>
                  </a:moveTo>
                  <a:lnTo>
                    <a:pt x="0" y="146"/>
                  </a:lnTo>
                  <a:lnTo>
                    <a:pt x="46" y="45"/>
                  </a:lnTo>
                  <a:lnTo>
                    <a:pt x="146" y="0"/>
                  </a:lnTo>
                  <a:lnTo>
                    <a:pt x="100" y="100"/>
                  </a:lnTo>
                  <a:lnTo>
                    <a:pt x="100" y="1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4" name="Line 12"/>
            <p:cNvSpPr>
              <a:spLocks noChangeShapeType="1"/>
            </p:cNvSpPr>
            <p:nvPr/>
          </p:nvSpPr>
          <p:spPr bwMode="auto">
            <a:xfrm>
              <a:off x="7417703" y="5969904"/>
              <a:ext cx="78890" cy="7889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5" name="组合 814"/>
          <p:cNvGrpSpPr/>
          <p:nvPr/>
        </p:nvGrpSpPr>
        <p:grpSpPr>
          <a:xfrm>
            <a:off x="8462127" y="5787850"/>
            <a:ext cx="435151" cy="435150"/>
            <a:chOff x="8097374" y="5780265"/>
            <a:chExt cx="458171" cy="458170"/>
          </a:xfrm>
        </p:grpSpPr>
        <p:sp>
          <p:nvSpPr>
            <p:cNvPr id="816" name="Freeform 13"/>
            <p:cNvSpPr/>
            <p:nvPr/>
          </p:nvSpPr>
          <p:spPr bwMode="auto">
            <a:xfrm>
              <a:off x="8097374" y="5780265"/>
              <a:ext cx="150195" cy="458170"/>
            </a:xfrm>
            <a:custGeom>
              <a:avLst/>
              <a:gdLst>
                <a:gd name="T0" fmla="*/ 99 w 99"/>
                <a:gd name="T1" fmla="*/ 302 h 302"/>
                <a:gd name="T2" fmla="*/ 0 w 99"/>
                <a:gd name="T3" fmla="*/ 265 h 302"/>
                <a:gd name="T4" fmla="*/ 0 w 99"/>
                <a:gd name="T5" fmla="*/ 0 h 302"/>
                <a:gd name="T6" fmla="*/ 99 w 99"/>
                <a:gd name="T7" fmla="*/ 3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99" y="302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99" y="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7" name="Freeform 14"/>
            <p:cNvSpPr/>
            <p:nvPr/>
          </p:nvSpPr>
          <p:spPr bwMode="auto">
            <a:xfrm>
              <a:off x="8405350" y="5780265"/>
              <a:ext cx="150195" cy="458170"/>
            </a:xfrm>
            <a:custGeom>
              <a:avLst/>
              <a:gdLst>
                <a:gd name="T0" fmla="*/ 0 w 99"/>
                <a:gd name="T1" fmla="*/ 0 h 302"/>
                <a:gd name="T2" fmla="*/ 99 w 99"/>
                <a:gd name="T3" fmla="*/ 36 h 302"/>
                <a:gd name="T4" fmla="*/ 99 w 99"/>
                <a:gd name="T5" fmla="*/ 302 h 302"/>
                <a:gd name="T6" fmla="*/ 0 w 99"/>
                <a:gd name="T7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0" y="0"/>
                  </a:moveTo>
                  <a:lnTo>
                    <a:pt x="99" y="36"/>
                  </a:lnTo>
                  <a:lnTo>
                    <a:pt x="99" y="302"/>
                  </a:lnTo>
                  <a:lnTo>
                    <a:pt x="0" y="26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8" name="Line 15"/>
            <p:cNvSpPr>
              <a:spLocks noChangeShapeType="1"/>
            </p:cNvSpPr>
            <p:nvPr/>
          </p:nvSpPr>
          <p:spPr bwMode="auto">
            <a:xfrm flipH="1">
              <a:off x="8247569" y="5780265"/>
              <a:ext cx="157780" cy="5461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9" name="Line 16"/>
            <p:cNvSpPr>
              <a:spLocks noChangeShapeType="1"/>
            </p:cNvSpPr>
            <p:nvPr/>
          </p:nvSpPr>
          <p:spPr bwMode="auto">
            <a:xfrm flipV="1">
              <a:off x="8247569" y="6182301"/>
              <a:ext cx="157780" cy="5613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0" name="Line 17"/>
            <p:cNvSpPr>
              <a:spLocks noChangeShapeType="1"/>
            </p:cNvSpPr>
            <p:nvPr/>
          </p:nvSpPr>
          <p:spPr bwMode="auto">
            <a:xfrm>
              <a:off x="8247569" y="623843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1" name="Line 18"/>
            <p:cNvSpPr>
              <a:spLocks noChangeShapeType="1"/>
            </p:cNvSpPr>
            <p:nvPr/>
          </p:nvSpPr>
          <p:spPr bwMode="auto">
            <a:xfrm>
              <a:off x="8247569" y="583488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2" name="Line 19"/>
            <p:cNvSpPr>
              <a:spLocks noChangeShapeType="1"/>
            </p:cNvSpPr>
            <p:nvPr/>
          </p:nvSpPr>
          <p:spPr bwMode="auto">
            <a:xfrm>
              <a:off x="8405350" y="578026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3" name="Line 20"/>
            <p:cNvSpPr>
              <a:spLocks noChangeShapeType="1"/>
            </p:cNvSpPr>
            <p:nvPr/>
          </p:nvSpPr>
          <p:spPr bwMode="auto">
            <a:xfrm>
              <a:off x="8405350" y="618230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4" name="Line 21"/>
            <p:cNvSpPr>
              <a:spLocks noChangeShapeType="1"/>
            </p:cNvSpPr>
            <p:nvPr/>
          </p:nvSpPr>
          <p:spPr bwMode="auto">
            <a:xfrm>
              <a:off x="8247569" y="5834881"/>
              <a:ext cx="0" cy="40355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5" name="Line 22"/>
            <p:cNvSpPr>
              <a:spLocks noChangeShapeType="1"/>
            </p:cNvSpPr>
            <p:nvPr/>
          </p:nvSpPr>
          <p:spPr bwMode="auto">
            <a:xfrm>
              <a:off x="8405350" y="5780265"/>
              <a:ext cx="0" cy="402037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6" name="组合 825"/>
          <p:cNvGrpSpPr/>
          <p:nvPr/>
        </p:nvGrpSpPr>
        <p:grpSpPr>
          <a:xfrm>
            <a:off x="6300428" y="5787850"/>
            <a:ext cx="435151" cy="435150"/>
            <a:chOff x="6358754" y="5780265"/>
            <a:chExt cx="458171" cy="458170"/>
          </a:xfrm>
        </p:grpSpPr>
        <p:sp>
          <p:nvSpPr>
            <p:cNvPr id="827" name="Oval 44"/>
            <p:cNvSpPr>
              <a:spLocks noChangeArrowheads="1"/>
            </p:cNvSpPr>
            <p:nvPr/>
          </p:nvSpPr>
          <p:spPr bwMode="auto">
            <a:xfrm>
              <a:off x="6508949" y="6110997"/>
              <a:ext cx="157780" cy="127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8" name="Freeform 45"/>
            <p:cNvSpPr/>
            <p:nvPr/>
          </p:nvSpPr>
          <p:spPr bwMode="auto">
            <a:xfrm>
              <a:off x="6666730" y="5780265"/>
              <a:ext cx="150195" cy="395969"/>
            </a:xfrm>
            <a:custGeom>
              <a:avLst/>
              <a:gdLst>
                <a:gd name="T0" fmla="*/ 0 w 99"/>
                <a:gd name="T1" fmla="*/ 261 h 261"/>
                <a:gd name="T2" fmla="*/ 0 w 99"/>
                <a:gd name="T3" fmla="*/ 0 h 261"/>
                <a:gd name="T4" fmla="*/ 99 w 99"/>
                <a:gd name="T5" fmla="*/ 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261">
                  <a:moveTo>
                    <a:pt x="0" y="261"/>
                  </a:moveTo>
                  <a:lnTo>
                    <a:pt x="0" y="0"/>
                  </a:lnTo>
                  <a:lnTo>
                    <a:pt x="99" y="99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Line 46"/>
            <p:cNvSpPr>
              <a:spLocks noChangeShapeType="1"/>
            </p:cNvSpPr>
            <p:nvPr/>
          </p:nvSpPr>
          <p:spPr bwMode="auto">
            <a:xfrm>
              <a:off x="6358754" y="5780265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Line 47"/>
            <p:cNvSpPr>
              <a:spLocks noChangeShapeType="1"/>
            </p:cNvSpPr>
            <p:nvPr/>
          </p:nvSpPr>
          <p:spPr bwMode="auto">
            <a:xfrm>
              <a:off x="6358754" y="5874326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Line 48"/>
            <p:cNvSpPr>
              <a:spLocks noChangeShapeType="1"/>
            </p:cNvSpPr>
            <p:nvPr/>
          </p:nvSpPr>
          <p:spPr bwMode="auto">
            <a:xfrm>
              <a:off x="6358754" y="5969904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9489285" y="5835639"/>
            <a:ext cx="435150" cy="344374"/>
            <a:chOff x="8966684" y="5827295"/>
            <a:chExt cx="458170" cy="362592"/>
          </a:xfrm>
        </p:grpSpPr>
        <p:sp>
          <p:nvSpPr>
            <p:cNvPr id="884" name="Freeform 124"/>
            <p:cNvSpPr/>
            <p:nvPr/>
          </p:nvSpPr>
          <p:spPr bwMode="auto">
            <a:xfrm>
              <a:off x="8966684" y="5827295"/>
              <a:ext cx="458170" cy="362592"/>
            </a:xfrm>
            <a:custGeom>
              <a:avLst/>
              <a:gdLst>
                <a:gd name="T0" fmla="*/ 232 w 232"/>
                <a:gd name="T1" fmla="*/ 176 h 184"/>
                <a:gd name="T2" fmla="*/ 224 w 232"/>
                <a:gd name="T3" fmla="*/ 184 h 184"/>
                <a:gd name="T4" fmla="*/ 8 w 232"/>
                <a:gd name="T5" fmla="*/ 184 h 184"/>
                <a:gd name="T6" fmla="*/ 0 w 232"/>
                <a:gd name="T7" fmla="*/ 176 h 184"/>
                <a:gd name="T8" fmla="*/ 0 w 232"/>
                <a:gd name="T9" fmla="*/ 8 h 184"/>
                <a:gd name="T10" fmla="*/ 8 w 232"/>
                <a:gd name="T11" fmla="*/ 0 h 184"/>
                <a:gd name="T12" fmla="*/ 224 w 232"/>
                <a:gd name="T13" fmla="*/ 0 h 184"/>
                <a:gd name="T14" fmla="*/ 232 w 232"/>
                <a:gd name="T15" fmla="*/ 8 h 184"/>
                <a:gd name="T16" fmla="*/ 232 w 232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4">
                  <a:moveTo>
                    <a:pt x="232" y="176"/>
                  </a:move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7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5" name="Freeform 125"/>
            <p:cNvSpPr/>
            <p:nvPr/>
          </p:nvSpPr>
          <p:spPr bwMode="auto">
            <a:xfrm>
              <a:off x="8966684" y="5960802"/>
              <a:ext cx="458170" cy="186606"/>
            </a:xfrm>
            <a:custGeom>
              <a:avLst/>
              <a:gdLst>
                <a:gd name="T0" fmla="*/ 0 w 302"/>
                <a:gd name="T1" fmla="*/ 82 h 123"/>
                <a:gd name="T2" fmla="*/ 89 w 302"/>
                <a:gd name="T3" fmla="*/ 0 h 123"/>
                <a:gd name="T4" fmla="*/ 172 w 302"/>
                <a:gd name="T5" fmla="*/ 84 h 123"/>
                <a:gd name="T6" fmla="*/ 224 w 302"/>
                <a:gd name="T7" fmla="*/ 42 h 123"/>
                <a:gd name="T8" fmla="*/ 302 w 302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3">
                  <a:moveTo>
                    <a:pt x="0" y="82"/>
                  </a:moveTo>
                  <a:lnTo>
                    <a:pt x="89" y="0"/>
                  </a:lnTo>
                  <a:lnTo>
                    <a:pt x="172" y="84"/>
                  </a:lnTo>
                  <a:lnTo>
                    <a:pt x="224" y="42"/>
                  </a:lnTo>
                  <a:lnTo>
                    <a:pt x="302" y="12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6" name="Oval 126"/>
            <p:cNvSpPr>
              <a:spLocks noChangeArrowheads="1"/>
            </p:cNvSpPr>
            <p:nvPr/>
          </p:nvSpPr>
          <p:spPr bwMode="auto">
            <a:xfrm>
              <a:off x="9282245" y="5913771"/>
              <a:ext cx="31860" cy="3186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7" name="组合 886"/>
          <p:cNvGrpSpPr/>
          <p:nvPr/>
        </p:nvGrpSpPr>
        <p:grpSpPr>
          <a:xfrm>
            <a:off x="10521544" y="5787850"/>
            <a:ext cx="435150" cy="435150"/>
            <a:chOff x="9835994" y="5780265"/>
            <a:chExt cx="458170" cy="458170"/>
          </a:xfrm>
        </p:grpSpPr>
        <p:sp>
          <p:nvSpPr>
            <p:cNvPr id="888" name="Freeform 127"/>
            <p:cNvSpPr/>
            <p:nvPr/>
          </p:nvSpPr>
          <p:spPr bwMode="auto">
            <a:xfrm>
              <a:off x="9835994" y="5780265"/>
              <a:ext cx="458170" cy="458170"/>
            </a:xfrm>
            <a:custGeom>
              <a:avLst/>
              <a:gdLst>
                <a:gd name="T0" fmla="*/ 8 w 232"/>
                <a:gd name="T1" fmla="*/ 232 h 232"/>
                <a:gd name="T2" fmla="*/ 0 w 232"/>
                <a:gd name="T3" fmla="*/ 224 h 232"/>
                <a:gd name="T4" fmla="*/ 0 w 232"/>
                <a:gd name="T5" fmla="*/ 8 h 232"/>
                <a:gd name="T6" fmla="*/ 8 w 232"/>
                <a:gd name="T7" fmla="*/ 0 h 232"/>
                <a:gd name="T8" fmla="*/ 224 w 232"/>
                <a:gd name="T9" fmla="*/ 0 h 232"/>
                <a:gd name="T10" fmla="*/ 232 w 232"/>
                <a:gd name="T11" fmla="*/ 8 h 232"/>
                <a:gd name="T12" fmla="*/ 232 w 232"/>
                <a:gd name="T13" fmla="*/ 224 h 232"/>
                <a:gd name="T14" fmla="*/ 224 w 232"/>
                <a:gd name="T15" fmla="*/ 232 h 232"/>
                <a:gd name="T16" fmla="*/ 8 w 232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8" y="232"/>
                  </a:moveTo>
                  <a:cubicBezTo>
                    <a:pt x="4" y="232"/>
                    <a:pt x="0" y="228"/>
                    <a:pt x="0" y="2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8"/>
                    <a:pt x="228" y="232"/>
                    <a:pt x="224" y="232"/>
                  </a:cubicBezTo>
                  <a:lnTo>
                    <a:pt x="8" y="23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9" name="Rectangle 128"/>
            <p:cNvSpPr>
              <a:spLocks noChangeArrowheads="1"/>
            </p:cNvSpPr>
            <p:nvPr/>
          </p:nvSpPr>
          <p:spPr bwMode="auto">
            <a:xfrm>
              <a:off x="9899713" y="584246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0" name="Rectangle 129"/>
            <p:cNvSpPr>
              <a:spLocks noChangeArrowheads="1"/>
            </p:cNvSpPr>
            <p:nvPr/>
          </p:nvSpPr>
          <p:spPr bwMode="auto">
            <a:xfrm>
              <a:off x="9899713" y="5938045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1" name="Rectangle 130"/>
            <p:cNvSpPr>
              <a:spLocks noChangeArrowheads="1"/>
            </p:cNvSpPr>
            <p:nvPr/>
          </p:nvSpPr>
          <p:spPr bwMode="auto">
            <a:xfrm>
              <a:off x="9899713" y="6039692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2" name="Rectangle 131"/>
            <p:cNvSpPr>
              <a:spLocks noChangeArrowheads="1"/>
            </p:cNvSpPr>
            <p:nvPr/>
          </p:nvSpPr>
          <p:spPr bwMode="auto">
            <a:xfrm>
              <a:off x="9899713" y="614285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3" name="Rectangle 132"/>
            <p:cNvSpPr>
              <a:spLocks noChangeArrowheads="1"/>
            </p:cNvSpPr>
            <p:nvPr/>
          </p:nvSpPr>
          <p:spPr bwMode="auto">
            <a:xfrm>
              <a:off x="10183415" y="584246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4" name="Rectangle 133"/>
            <p:cNvSpPr>
              <a:spLocks noChangeArrowheads="1"/>
            </p:cNvSpPr>
            <p:nvPr/>
          </p:nvSpPr>
          <p:spPr bwMode="auto">
            <a:xfrm>
              <a:off x="10183415" y="5938045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5" name="Rectangle 134"/>
            <p:cNvSpPr>
              <a:spLocks noChangeArrowheads="1"/>
            </p:cNvSpPr>
            <p:nvPr/>
          </p:nvSpPr>
          <p:spPr bwMode="auto">
            <a:xfrm>
              <a:off x="10183415" y="6039692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6" name="Rectangle 135"/>
            <p:cNvSpPr>
              <a:spLocks noChangeArrowheads="1"/>
            </p:cNvSpPr>
            <p:nvPr/>
          </p:nvSpPr>
          <p:spPr bwMode="auto">
            <a:xfrm>
              <a:off x="10183415" y="614285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6" name="文本框 46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469" name="六边形 468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0" name="直接连接符 469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/>
        </p:nvGrpSpPr>
        <p:grpSpPr>
          <a:xfrm>
            <a:off x="2345478" y="3190518"/>
            <a:ext cx="465940" cy="464532"/>
            <a:chOff x="2863715" y="3190518"/>
            <a:chExt cx="494671" cy="493176"/>
          </a:xfrm>
        </p:grpSpPr>
        <p:sp>
          <p:nvSpPr>
            <p:cNvPr id="436" name="Freeform 5"/>
            <p:cNvSpPr/>
            <p:nvPr/>
          </p:nvSpPr>
          <p:spPr bwMode="auto">
            <a:xfrm>
              <a:off x="2863715" y="3190518"/>
              <a:ext cx="494671" cy="493176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7" name="Line 6"/>
            <p:cNvSpPr>
              <a:spLocks noChangeShapeType="1"/>
            </p:cNvSpPr>
            <p:nvPr/>
          </p:nvSpPr>
          <p:spPr bwMode="auto">
            <a:xfrm>
              <a:off x="3001207" y="3437106"/>
              <a:ext cx="21819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8" name="Line 7"/>
            <p:cNvSpPr>
              <a:spLocks noChangeShapeType="1"/>
            </p:cNvSpPr>
            <p:nvPr/>
          </p:nvSpPr>
          <p:spPr bwMode="auto">
            <a:xfrm>
              <a:off x="3110303" y="3328009"/>
              <a:ext cx="0" cy="21819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39" name="Group 135"/>
          <p:cNvGrpSpPr/>
          <p:nvPr/>
        </p:nvGrpSpPr>
        <p:grpSpPr>
          <a:xfrm>
            <a:off x="1380163" y="3211440"/>
            <a:ext cx="425117" cy="425117"/>
            <a:chOff x="1460006" y="1642203"/>
            <a:chExt cx="479425" cy="479425"/>
          </a:xfrm>
        </p:grpSpPr>
        <p:sp>
          <p:nvSpPr>
            <p:cNvPr id="440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1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3383312" y="3211440"/>
            <a:ext cx="425117" cy="425117"/>
            <a:chOff x="3740971" y="3211440"/>
            <a:chExt cx="451331" cy="451331"/>
          </a:xfrm>
        </p:grpSpPr>
        <p:sp>
          <p:nvSpPr>
            <p:cNvPr id="443" name="Oval 10"/>
            <p:cNvSpPr>
              <a:spLocks noChangeArrowheads="1"/>
            </p:cNvSpPr>
            <p:nvPr/>
          </p:nvSpPr>
          <p:spPr bwMode="auto">
            <a:xfrm>
              <a:off x="3740971" y="3211440"/>
              <a:ext cx="451331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4" name="Line 11"/>
            <p:cNvSpPr>
              <a:spLocks noChangeShapeType="1"/>
            </p:cNvSpPr>
            <p:nvPr/>
          </p:nvSpPr>
          <p:spPr bwMode="auto">
            <a:xfrm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5" name="Line 12"/>
            <p:cNvSpPr>
              <a:spLocks noChangeShapeType="1"/>
            </p:cNvSpPr>
            <p:nvPr/>
          </p:nvSpPr>
          <p:spPr bwMode="auto">
            <a:xfrm flipH="1"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5332769" y="3211440"/>
            <a:ext cx="426525" cy="425117"/>
            <a:chOff x="5453637" y="3211440"/>
            <a:chExt cx="452826" cy="451331"/>
          </a:xfrm>
        </p:grpSpPr>
        <p:sp>
          <p:nvSpPr>
            <p:cNvPr id="447" name="Oval 13"/>
            <p:cNvSpPr>
              <a:spLocks noChangeArrowheads="1"/>
            </p:cNvSpPr>
            <p:nvPr/>
          </p:nvSpPr>
          <p:spPr bwMode="auto">
            <a:xfrm>
              <a:off x="5453637" y="3211440"/>
              <a:ext cx="452826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8" name="Line 14"/>
            <p:cNvSpPr>
              <a:spLocks noChangeShapeType="1"/>
            </p:cNvSpPr>
            <p:nvPr/>
          </p:nvSpPr>
          <p:spPr bwMode="auto">
            <a:xfrm>
              <a:off x="5522383" y="3280186"/>
              <a:ext cx="315334" cy="31383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4407962" y="3211440"/>
            <a:ext cx="367403" cy="425117"/>
            <a:chOff x="4628688" y="3211440"/>
            <a:chExt cx="390058" cy="451331"/>
          </a:xfrm>
        </p:grpSpPr>
        <p:sp>
          <p:nvSpPr>
            <p:cNvPr id="450" name="Freeform 21"/>
            <p:cNvSpPr/>
            <p:nvPr/>
          </p:nvSpPr>
          <p:spPr bwMode="auto">
            <a:xfrm>
              <a:off x="4628688" y="3289153"/>
              <a:ext cx="390058" cy="373618"/>
            </a:xfrm>
            <a:custGeom>
              <a:avLst/>
              <a:gdLst>
                <a:gd name="T0" fmla="*/ 132 w 200"/>
                <a:gd name="T1" fmla="*/ 0 h 192"/>
                <a:gd name="T2" fmla="*/ 200 w 200"/>
                <a:gd name="T3" fmla="*/ 94 h 192"/>
                <a:gd name="T4" fmla="*/ 100 w 200"/>
                <a:gd name="T5" fmla="*/ 192 h 192"/>
                <a:gd name="T6" fmla="*/ 0 w 200"/>
                <a:gd name="T7" fmla="*/ 94 h 192"/>
                <a:gd name="T8" fmla="*/ 68 w 20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2">
                  <a:moveTo>
                    <a:pt x="132" y="0"/>
                  </a:moveTo>
                  <a:cubicBezTo>
                    <a:pt x="172" y="13"/>
                    <a:pt x="200" y="50"/>
                    <a:pt x="200" y="94"/>
                  </a:cubicBezTo>
                  <a:cubicBezTo>
                    <a:pt x="200" y="148"/>
                    <a:pt x="155" y="192"/>
                    <a:pt x="100" y="192"/>
                  </a:cubicBezTo>
                  <a:cubicBezTo>
                    <a:pt x="45" y="192"/>
                    <a:pt x="0" y="148"/>
                    <a:pt x="0" y="94"/>
                  </a:cubicBezTo>
                  <a:cubicBezTo>
                    <a:pt x="0" y="50"/>
                    <a:pt x="28" y="13"/>
                    <a:pt x="6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1" name="Line 22"/>
            <p:cNvSpPr>
              <a:spLocks noChangeShapeType="1"/>
            </p:cNvSpPr>
            <p:nvPr/>
          </p:nvSpPr>
          <p:spPr bwMode="auto">
            <a:xfrm>
              <a:off x="4822969" y="3211440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406586" y="3189024"/>
            <a:ext cx="465940" cy="465940"/>
            <a:chOff x="6295670" y="3189023"/>
            <a:chExt cx="494671" cy="494671"/>
          </a:xfrm>
        </p:grpSpPr>
        <p:sp>
          <p:nvSpPr>
            <p:cNvPr id="453" name="Freeform 15"/>
            <p:cNvSpPr/>
            <p:nvPr/>
          </p:nvSpPr>
          <p:spPr bwMode="auto">
            <a:xfrm>
              <a:off x="6295670" y="3189023"/>
              <a:ext cx="494671" cy="494671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4" name="Line 16"/>
            <p:cNvSpPr>
              <a:spLocks noChangeShapeType="1"/>
            </p:cNvSpPr>
            <p:nvPr/>
          </p:nvSpPr>
          <p:spPr bwMode="auto">
            <a:xfrm>
              <a:off x="6542259" y="3405722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5" name="Line 17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6" name="Line 18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7" name="Line 19"/>
            <p:cNvSpPr>
              <a:spLocks noChangeShapeType="1"/>
            </p:cNvSpPr>
            <p:nvPr/>
          </p:nvSpPr>
          <p:spPr bwMode="auto">
            <a:xfrm flipH="1">
              <a:off x="6510874" y="3561147"/>
              <a:ext cx="6276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8" name="Oval 20"/>
            <p:cNvSpPr>
              <a:spLocks noChangeArrowheads="1"/>
            </p:cNvSpPr>
            <p:nvPr/>
          </p:nvSpPr>
          <p:spPr bwMode="auto">
            <a:xfrm>
              <a:off x="6519841" y="3304098"/>
              <a:ext cx="46329" cy="4782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9531820" y="3211440"/>
            <a:ext cx="382887" cy="425117"/>
            <a:chOff x="8908009" y="3211440"/>
            <a:chExt cx="406497" cy="451331"/>
          </a:xfrm>
        </p:grpSpPr>
        <p:sp>
          <p:nvSpPr>
            <p:cNvPr id="460" name="Freeform 23"/>
            <p:cNvSpPr/>
            <p:nvPr/>
          </p:nvSpPr>
          <p:spPr bwMode="auto">
            <a:xfrm>
              <a:off x="8908009" y="3211440"/>
              <a:ext cx="406497" cy="405003"/>
            </a:xfrm>
            <a:custGeom>
              <a:avLst/>
              <a:gdLst>
                <a:gd name="T0" fmla="*/ 116 w 209"/>
                <a:gd name="T1" fmla="*/ 207 h 208"/>
                <a:gd name="T2" fmla="*/ 105 w 209"/>
                <a:gd name="T3" fmla="*/ 208 h 208"/>
                <a:gd name="T4" fmla="*/ 0 w 209"/>
                <a:gd name="T5" fmla="*/ 104 h 208"/>
                <a:gd name="T6" fmla="*/ 105 w 209"/>
                <a:gd name="T7" fmla="*/ 0 h 208"/>
                <a:gd name="T8" fmla="*/ 209 w 209"/>
                <a:gd name="T9" fmla="*/ 104 h 208"/>
                <a:gd name="T10" fmla="*/ 163 w 209"/>
                <a:gd name="T11" fmla="*/ 19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08">
                  <a:moveTo>
                    <a:pt x="116" y="207"/>
                  </a:moveTo>
                  <a:cubicBezTo>
                    <a:pt x="112" y="208"/>
                    <a:pt x="109" y="208"/>
                    <a:pt x="105" y="208"/>
                  </a:cubicBez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40"/>
                    <a:pt x="190" y="174"/>
                    <a:pt x="163" y="19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1" name="Freeform 24"/>
            <p:cNvSpPr/>
            <p:nvPr/>
          </p:nvSpPr>
          <p:spPr bwMode="auto">
            <a:xfrm>
              <a:off x="9064930" y="3553674"/>
              <a:ext cx="77713" cy="109097"/>
            </a:xfrm>
            <a:custGeom>
              <a:avLst/>
              <a:gdLst>
                <a:gd name="T0" fmla="*/ 16 w 52"/>
                <a:gd name="T1" fmla="*/ 0 h 73"/>
                <a:gd name="T2" fmla="*/ 52 w 52"/>
                <a:gd name="T3" fmla="*/ 40 h 73"/>
                <a:gd name="T4" fmla="*/ 0 w 52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3">
                  <a:moveTo>
                    <a:pt x="16" y="0"/>
                  </a:moveTo>
                  <a:lnTo>
                    <a:pt x="52" y="4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10577174" y="3211440"/>
            <a:ext cx="351918" cy="425117"/>
            <a:chOff x="9780782" y="3211440"/>
            <a:chExt cx="373618" cy="451331"/>
          </a:xfrm>
        </p:grpSpPr>
        <p:sp>
          <p:nvSpPr>
            <p:cNvPr id="463" name="Freeform 25"/>
            <p:cNvSpPr/>
            <p:nvPr/>
          </p:nvSpPr>
          <p:spPr bwMode="auto">
            <a:xfrm>
              <a:off x="9984030" y="3211440"/>
              <a:ext cx="77713" cy="116569"/>
            </a:xfrm>
            <a:custGeom>
              <a:avLst/>
              <a:gdLst>
                <a:gd name="T0" fmla="*/ 31 w 52"/>
                <a:gd name="T1" fmla="*/ 78 h 78"/>
                <a:gd name="T2" fmla="*/ 0 w 52"/>
                <a:gd name="T3" fmla="*/ 30 h 78"/>
                <a:gd name="T4" fmla="*/ 52 w 52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31" y="78"/>
                  </a:moveTo>
                  <a:lnTo>
                    <a:pt x="0" y="30"/>
                  </a:lnTo>
                  <a:lnTo>
                    <a:pt x="5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4" name="Freeform 26"/>
            <p:cNvSpPr/>
            <p:nvPr/>
          </p:nvSpPr>
          <p:spPr bwMode="auto">
            <a:xfrm>
              <a:off x="9998975" y="3257768"/>
              <a:ext cx="155425" cy="358674"/>
            </a:xfrm>
            <a:custGeom>
              <a:avLst/>
              <a:gdLst>
                <a:gd name="T0" fmla="*/ 0 w 80"/>
                <a:gd name="T1" fmla="*/ 0 h 184"/>
                <a:gd name="T2" fmla="*/ 80 w 80"/>
                <a:gd name="T3" fmla="*/ 92 h 184"/>
                <a:gd name="T4" fmla="*/ 15 w 80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45" y="6"/>
                    <a:pt x="80" y="42"/>
                    <a:pt x="80" y="92"/>
                  </a:cubicBezTo>
                  <a:cubicBezTo>
                    <a:pt x="80" y="135"/>
                    <a:pt x="52" y="172"/>
                    <a:pt x="15" y="18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5" name="Freeform 27"/>
            <p:cNvSpPr/>
            <p:nvPr/>
          </p:nvSpPr>
          <p:spPr bwMode="auto">
            <a:xfrm>
              <a:off x="9874934" y="3546202"/>
              <a:ext cx="77713" cy="116569"/>
            </a:xfrm>
            <a:custGeom>
              <a:avLst/>
              <a:gdLst>
                <a:gd name="T0" fmla="*/ 21 w 52"/>
                <a:gd name="T1" fmla="*/ 0 h 78"/>
                <a:gd name="T2" fmla="*/ 52 w 52"/>
                <a:gd name="T3" fmla="*/ 48 h 78"/>
                <a:gd name="T4" fmla="*/ 0 w 5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21" y="0"/>
                  </a:moveTo>
                  <a:lnTo>
                    <a:pt x="52" y="48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6" name="Freeform 28"/>
            <p:cNvSpPr/>
            <p:nvPr/>
          </p:nvSpPr>
          <p:spPr bwMode="auto">
            <a:xfrm>
              <a:off x="9780782" y="3257768"/>
              <a:ext cx="156920" cy="358674"/>
            </a:xfrm>
            <a:custGeom>
              <a:avLst/>
              <a:gdLst>
                <a:gd name="T0" fmla="*/ 80 w 80"/>
                <a:gd name="T1" fmla="*/ 184 h 184"/>
                <a:gd name="T2" fmla="*/ 0 w 80"/>
                <a:gd name="T3" fmla="*/ 92 h 184"/>
                <a:gd name="T4" fmla="*/ 65 w 80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80" y="184"/>
                  </a:moveTo>
                  <a:cubicBezTo>
                    <a:pt x="35" y="178"/>
                    <a:pt x="0" y="142"/>
                    <a:pt x="0" y="92"/>
                  </a:cubicBezTo>
                  <a:cubicBezTo>
                    <a:pt x="0" y="49"/>
                    <a:pt x="28" y="12"/>
                    <a:pt x="6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7528062" y="3250296"/>
            <a:ext cx="425117" cy="365996"/>
            <a:chOff x="7172926" y="3250296"/>
            <a:chExt cx="451331" cy="388564"/>
          </a:xfrm>
        </p:grpSpPr>
        <p:sp>
          <p:nvSpPr>
            <p:cNvPr id="468" name="Freeform 96"/>
            <p:cNvSpPr/>
            <p:nvPr/>
          </p:nvSpPr>
          <p:spPr bwMode="auto">
            <a:xfrm>
              <a:off x="7172926" y="3250296"/>
              <a:ext cx="451331" cy="327290"/>
            </a:xfrm>
            <a:custGeom>
              <a:avLst/>
              <a:gdLst>
                <a:gd name="T0" fmla="*/ 176 w 232"/>
                <a:gd name="T1" fmla="*/ 168 h 168"/>
                <a:gd name="T2" fmla="*/ 232 w 232"/>
                <a:gd name="T3" fmla="*/ 107 h 168"/>
                <a:gd name="T4" fmla="*/ 170 w 232"/>
                <a:gd name="T5" fmla="*/ 46 h 168"/>
                <a:gd name="T6" fmla="*/ 166 w 232"/>
                <a:gd name="T7" fmla="*/ 46 h 168"/>
                <a:gd name="T8" fmla="*/ 101 w 232"/>
                <a:gd name="T9" fmla="*/ 0 h 168"/>
                <a:gd name="T10" fmla="*/ 31 w 232"/>
                <a:gd name="T11" fmla="*/ 69 h 168"/>
                <a:gd name="T12" fmla="*/ 32 w 232"/>
                <a:gd name="T13" fmla="*/ 79 h 168"/>
                <a:gd name="T14" fmla="*/ 0 w 232"/>
                <a:gd name="T15" fmla="*/ 122 h 168"/>
                <a:gd name="T16" fmla="*/ 46 w 232"/>
                <a:gd name="T17" fmla="*/ 168 h 168"/>
                <a:gd name="T18" fmla="*/ 56 w 232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8">
                  <a:moveTo>
                    <a:pt x="176" y="168"/>
                  </a:moveTo>
                  <a:cubicBezTo>
                    <a:pt x="207" y="164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56" y="168"/>
                    <a:pt x="56" y="168"/>
                    <a:pt x="56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9" name="Line 97"/>
            <p:cNvSpPr>
              <a:spLocks noChangeShapeType="1"/>
            </p:cNvSpPr>
            <p:nvPr/>
          </p:nvSpPr>
          <p:spPr bwMode="auto">
            <a:xfrm>
              <a:off x="7398591" y="3468490"/>
              <a:ext cx="0" cy="17037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0" name="Freeform 98"/>
            <p:cNvSpPr/>
            <p:nvPr/>
          </p:nvSpPr>
          <p:spPr bwMode="auto">
            <a:xfrm>
              <a:off x="7337318" y="3577586"/>
              <a:ext cx="124042" cy="61274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lnTo>
                    <a:pt x="41" y="4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8522304" y="3250296"/>
            <a:ext cx="425117" cy="351919"/>
            <a:chOff x="8029259" y="3250296"/>
            <a:chExt cx="451331" cy="373619"/>
          </a:xfrm>
        </p:grpSpPr>
        <p:sp>
          <p:nvSpPr>
            <p:cNvPr id="472" name="Line 99"/>
            <p:cNvSpPr>
              <a:spLocks noChangeShapeType="1"/>
            </p:cNvSpPr>
            <p:nvPr/>
          </p:nvSpPr>
          <p:spPr bwMode="auto">
            <a:xfrm flipV="1">
              <a:off x="8263892" y="3452050"/>
              <a:ext cx="0" cy="17186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3" name="Freeform 100"/>
            <p:cNvSpPr/>
            <p:nvPr/>
          </p:nvSpPr>
          <p:spPr bwMode="auto">
            <a:xfrm>
              <a:off x="8201124" y="3452050"/>
              <a:ext cx="124042" cy="62768"/>
            </a:xfrm>
            <a:custGeom>
              <a:avLst/>
              <a:gdLst>
                <a:gd name="T0" fmla="*/ 0 w 83"/>
                <a:gd name="T1" fmla="*/ 42 h 42"/>
                <a:gd name="T2" fmla="*/ 42 w 83"/>
                <a:gd name="T3" fmla="*/ 0 h 42"/>
                <a:gd name="T4" fmla="*/ 83 w 8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2">
                  <a:moveTo>
                    <a:pt x="0" y="42"/>
                  </a:moveTo>
                  <a:lnTo>
                    <a:pt x="42" y="0"/>
                  </a:lnTo>
                  <a:lnTo>
                    <a:pt x="83" y="4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4" name="Freeform 101"/>
            <p:cNvSpPr/>
            <p:nvPr/>
          </p:nvSpPr>
          <p:spPr bwMode="auto">
            <a:xfrm>
              <a:off x="8029259" y="3250296"/>
              <a:ext cx="451331" cy="327290"/>
            </a:xfrm>
            <a:custGeom>
              <a:avLst/>
              <a:gdLst>
                <a:gd name="T0" fmla="*/ 148 w 232"/>
                <a:gd name="T1" fmla="*/ 168 h 168"/>
                <a:gd name="T2" fmla="*/ 174 w 232"/>
                <a:gd name="T3" fmla="*/ 168 h 168"/>
                <a:gd name="T4" fmla="*/ 232 w 232"/>
                <a:gd name="T5" fmla="*/ 107 h 168"/>
                <a:gd name="T6" fmla="*/ 170 w 232"/>
                <a:gd name="T7" fmla="*/ 46 h 168"/>
                <a:gd name="T8" fmla="*/ 166 w 232"/>
                <a:gd name="T9" fmla="*/ 46 h 168"/>
                <a:gd name="T10" fmla="*/ 101 w 232"/>
                <a:gd name="T11" fmla="*/ 0 h 168"/>
                <a:gd name="T12" fmla="*/ 31 w 232"/>
                <a:gd name="T13" fmla="*/ 69 h 168"/>
                <a:gd name="T14" fmla="*/ 32 w 232"/>
                <a:gd name="T15" fmla="*/ 79 h 168"/>
                <a:gd name="T16" fmla="*/ 0 w 232"/>
                <a:gd name="T17" fmla="*/ 122 h 168"/>
                <a:gd name="T18" fmla="*/ 46 w 232"/>
                <a:gd name="T19" fmla="*/ 168 h 168"/>
                <a:gd name="T20" fmla="*/ 92 w 232"/>
                <a:gd name="T2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168">
                  <a:moveTo>
                    <a:pt x="148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209" y="168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92" y="168"/>
                    <a:pt x="92" y="168"/>
                    <a:pt x="92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5" name="Group 133"/>
          <p:cNvGrpSpPr/>
          <p:nvPr/>
        </p:nvGrpSpPr>
        <p:grpSpPr>
          <a:xfrm>
            <a:off x="3383311" y="4000111"/>
            <a:ext cx="425118" cy="425117"/>
            <a:chOff x="3278486" y="2479966"/>
            <a:chExt cx="479426" cy="479425"/>
          </a:xfrm>
        </p:grpSpPr>
        <p:sp>
          <p:nvSpPr>
            <p:cNvPr id="476" name="Oval 47"/>
            <p:cNvSpPr>
              <a:spLocks noChangeArrowheads="1"/>
            </p:cNvSpPr>
            <p:nvPr/>
          </p:nvSpPr>
          <p:spPr bwMode="auto">
            <a:xfrm>
              <a:off x="3278486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7" name="Line 48"/>
            <p:cNvSpPr>
              <a:spLocks noChangeShapeType="1"/>
            </p:cNvSpPr>
            <p:nvPr/>
          </p:nvSpPr>
          <p:spPr bwMode="auto">
            <a:xfrm>
              <a:off x="3575349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8" name="Group 132"/>
          <p:cNvGrpSpPr/>
          <p:nvPr/>
        </p:nvGrpSpPr>
        <p:grpSpPr>
          <a:xfrm>
            <a:off x="4377326" y="4000111"/>
            <a:ext cx="425117" cy="425117"/>
            <a:chOff x="4188124" y="2479966"/>
            <a:chExt cx="479425" cy="479425"/>
          </a:xfrm>
        </p:grpSpPr>
        <p:sp>
          <p:nvSpPr>
            <p:cNvPr id="479" name="Oval 49"/>
            <p:cNvSpPr>
              <a:spLocks noChangeArrowheads="1"/>
            </p:cNvSpPr>
            <p:nvPr/>
          </p:nvSpPr>
          <p:spPr bwMode="auto">
            <a:xfrm>
              <a:off x="4188124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0" name="Line 50"/>
            <p:cNvSpPr>
              <a:spLocks noChangeShapeType="1"/>
            </p:cNvSpPr>
            <p:nvPr/>
          </p:nvSpPr>
          <p:spPr bwMode="auto">
            <a:xfrm>
              <a:off x="4484986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1" name="Line 51"/>
            <p:cNvSpPr>
              <a:spLocks noChangeShapeType="1"/>
            </p:cNvSpPr>
            <p:nvPr/>
          </p:nvSpPr>
          <p:spPr bwMode="auto">
            <a:xfrm>
              <a:off x="4280199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2" name="Line 52"/>
            <p:cNvSpPr>
              <a:spLocks noChangeShapeType="1"/>
            </p:cNvSpPr>
            <p:nvPr/>
          </p:nvSpPr>
          <p:spPr bwMode="auto">
            <a:xfrm>
              <a:off x="4362749" y="2570454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3" name="Group 131"/>
          <p:cNvGrpSpPr/>
          <p:nvPr/>
        </p:nvGrpSpPr>
        <p:grpSpPr>
          <a:xfrm>
            <a:off x="5332769" y="4000111"/>
            <a:ext cx="426525" cy="425117"/>
            <a:chOff x="5097761" y="2479966"/>
            <a:chExt cx="481013" cy="479425"/>
          </a:xfrm>
        </p:grpSpPr>
        <p:sp>
          <p:nvSpPr>
            <p:cNvPr id="484" name="Oval 53"/>
            <p:cNvSpPr>
              <a:spLocks noChangeArrowheads="1"/>
            </p:cNvSpPr>
            <p:nvPr/>
          </p:nvSpPr>
          <p:spPr bwMode="auto">
            <a:xfrm>
              <a:off x="5097761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5" name="Line 54"/>
            <p:cNvSpPr>
              <a:spLocks noChangeShapeType="1"/>
            </p:cNvSpPr>
            <p:nvPr/>
          </p:nvSpPr>
          <p:spPr bwMode="auto">
            <a:xfrm>
              <a:off x="5394624" y="2775241"/>
              <a:ext cx="184150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6" name="Line 55"/>
            <p:cNvSpPr>
              <a:spLocks noChangeShapeType="1"/>
            </p:cNvSpPr>
            <p:nvPr/>
          </p:nvSpPr>
          <p:spPr bwMode="auto">
            <a:xfrm>
              <a:off x="5189836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1380164" y="4038967"/>
            <a:ext cx="425116" cy="336434"/>
            <a:chOff x="2027556" y="4038967"/>
            <a:chExt cx="451331" cy="357180"/>
          </a:xfrm>
        </p:grpSpPr>
        <p:sp>
          <p:nvSpPr>
            <p:cNvPr id="488" name="Freeform 64"/>
            <p:cNvSpPr/>
            <p:nvPr/>
          </p:nvSpPr>
          <p:spPr bwMode="auto">
            <a:xfrm>
              <a:off x="2027556" y="4038967"/>
              <a:ext cx="451331" cy="35718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9" name="Line 65"/>
            <p:cNvSpPr>
              <a:spLocks noChangeShapeType="1"/>
            </p:cNvSpPr>
            <p:nvPr/>
          </p:nvSpPr>
          <p:spPr bwMode="auto">
            <a:xfrm>
              <a:off x="2193443" y="4038967"/>
              <a:ext cx="59779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2429167" y="4000111"/>
            <a:ext cx="308280" cy="425117"/>
            <a:chOff x="2946657" y="4000111"/>
            <a:chExt cx="327290" cy="451331"/>
          </a:xfrm>
        </p:grpSpPr>
        <p:sp>
          <p:nvSpPr>
            <p:cNvPr id="491" name="Freeform 66"/>
            <p:cNvSpPr/>
            <p:nvPr/>
          </p:nvSpPr>
          <p:spPr bwMode="auto">
            <a:xfrm>
              <a:off x="2946657" y="4000111"/>
              <a:ext cx="327290" cy="451331"/>
            </a:xfrm>
            <a:custGeom>
              <a:avLst/>
              <a:gdLst>
                <a:gd name="T0" fmla="*/ 168 w 168"/>
                <a:gd name="T1" fmla="*/ 64 h 232"/>
                <a:gd name="T2" fmla="*/ 168 w 168"/>
                <a:gd name="T3" fmla="*/ 228 h 232"/>
                <a:gd name="T4" fmla="*/ 164 w 168"/>
                <a:gd name="T5" fmla="*/ 232 h 232"/>
                <a:gd name="T6" fmla="*/ 4 w 168"/>
                <a:gd name="T7" fmla="*/ 232 h 232"/>
                <a:gd name="T8" fmla="*/ 0 w 168"/>
                <a:gd name="T9" fmla="*/ 228 h 232"/>
                <a:gd name="T10" fmla="*/ 0 w 168"/>
                <a:gd name="T11" fmla="*/ 4 h 232"/>
                <a:gd name="T12" fmla="*/ 4 w 168"/>
                <a:gd name="T13" fmla="*/ 0 h 232"/>
                <a:gd name="T14" fmla="*/ 104 w 168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32">
                  <a:moveTo>
                    <a:pt x="168" y="64"/>
                  </a:moveTo>
                  <a:cubicBezTo>
                    <a:pt x="168" y="228"/>
                    <a:pt x="168" y="228"/>
                    <a:pt x="168" y="228"/>
                  </a:cubicBezTo>
                  <a:cubicBezTo>
                    <a:pt x="168" y="230"/>
                    <a:pt x="166" y="232"/>
                    <a:pt x="16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2" name="Freeform 67"/>
            <p:cNvSpPr/>
            <p:nvPr/>
          </p:nvSpPr>
          <p:spPr bwMode="auto">
            <a:xfrm>
              <a:off x="3148411" y="4000111"/>
              <a:ext cx="125536" cy="124042"/>
            </a:xfrm>
            <a:custGeom>
              <a:avLst/>
              <a:gdLst>
                <a:gd name="T0" fmla="*/ 84 w 84"/>
                <a:gd name="T1" fmla="*/ 83 h 83"/>
                <a:gd name="T2" fmla="*/ 0 w 84"/>
                <a:gd name="T3" fmla="*/ 83 h 83"/>
                <a:gd name="T4" fmla="*/ 0 w 84"/>
                <a:gd name="T5" fmla="*/ 0 h 83"/>
                <a:gd name="T6" fmla="*/ 84 w 84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3">
                  <a:moveTo>
                    <a:pt x="84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84" y="8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3" name="Group 127"/>
          <p:cNvGrpSpPr/>
          <p:nvPr/>
        </p:nvGrpSpPr>
        <p:grpSpPr>
          <a:xfrm>
            <a:off x="9509403" y="3996039"/>
            <a:ext cx="425117" cy="425117"/>
            <a:chOff x="8744140" y="2475641"/>
            <a:chExt cx="479425" cy="479425"/>
          </a:xfrm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6" name="Group 126"/>
          <p:cNvGrpSpPr/>
          <p:nvPr/>
        </p:nvGrpSpPr>
        <p:grpSpPr>
          <a:xfrm>
            <a:off x="10537570" y="3996039"/>
            <a:ext cx="426525" cy="425117"/>
            <a:chOff x="9653777" y="2475641"/>
            <a:chExt cx="481013" cy="479425"/>
          </a:xfrm>
        </p:grpSpPr>
        <p:sp>
          <p:nvSpPr>
            <p:cNvPr id="497" name="Line 70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8" name="Line 71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9" name="Freeform 72"/>
            <p:cNvSpPr/>
            <p:nvPr/>
          </p:nvSpPr>
          <p:spPr bwMode="auto">
            <a:xfrm>
              <a:off x="9653777" y="2569303"/>
              <a:ext cx="481013" cy="385763"/>
            </a:xfrm>
            <a:custGeom>
              <a:avLst/>
              <a:gdLst>
                <a:gd name="T0" fmla="*/ 60 w 232"/>
                <a:gd name="T1" fmla="*/ 2 h 186"/>
                <a:gd name="T2" fmla="*/ 32 w 232"/>
                <a:gd name="T3" fmla="*/ 101 h 186"/>
                <a:gd name="T4" fmla="*/ 77 w 232"/>
                <a:gd name="T5" fmla="*/ 108 h 186"/>
                <a:gd name="T6" fmla="*/ 88 w 232"/>
                <a:gd name="T7" fmla="*/ 113 h 186"/>
                <a:gd name="T8" fmla="*/ 78 w 232"/>
                <a:gd name="T9" fmla="*/ 120 h 186"/>
                <a:gd name="T10" fmla="*/ 0 w 232"/>
                <a:gd name="T11" fmla="*/ 163 h 186"/>
                <a:gd name="T12" fmla="*/ 0 w 232"/>
                <a:gd name="T13" fmla="*/ 178 h 186"/>
                <a:gd name="T14" fmla="*/ 8 w 232"/>
                <a:gd name="T15" fmla="*/ 186 h 186"/>
                <a:gd name="T16" fmla="*/ 224 w 232"/>
                <a:gd name="T17" fmla="*/ 186 h 186"/>
                <a:gd name="T18" fmla="*/ 232 w 232"/>
                <a:gd name="T19" fmla="*/ 178 h 186"/>
                <a:gd name="T20" fmla="*/ 232 w 232"/>
                <a:gd name="T21" fmla="*/ 163 h 186"/>
                <a:gd name="T22" fmla="*/ 154 w 232"/>
                <a:gd name="T23" fmla="*/ 120 h 186"/>
                <a:gd name="T24" fmla="*/ 144 w 232"/>
                <a:gd name="T25" fmla="*/ 113 h 186"/>
                <a:gd name="T26" fmla="*/ 155 w 232"/>
                <a:gd name="T27" fmla="*/ 108 h 186"/>
                <a:gd name="T28" fmla="*/ 200 w 232"/>
                <a:gd name="T29" fmla="*/ 101 h 186"/>
                <a:gd name="T30" fmla="*/ 172 w 232"/>
                <a:gd name="T3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186">
                  <a:moveTo>
                    <a:pt x="60" y="2"/>
                  </a:moveTo>
                  <a:cubicBezTo>
                    <a:pt x="60" y="2"/>
                    <a:pt x="59" y="82"/>
                    <a:pt x="32" y="101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82" y="108"/>
                    <a:pt x="88" y="110"/>
                    <a:pt x="88" y="113"/>
                  </a:cubicBezTo>
                  <a:cubicBezTo>
                    <a:pt x="88" y="115"/>
                    <a:pt x="82" y="118"/>
                    <a:pt x="78" y="12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3"/>
                    <a:pt x="3" y="186"/>
                    <a:pt x="8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9" y="186"/>
                    <a:pt x="232" y="183"/>
                    <a:pt x="232" y="178"/>
                  </a:cubicBezTo>
                  <a:cubicBezTo>
                    <a:pt x="232" y="163"/>
                    <a:pt x="232" y="163"/>
                    <a:pt x="232" y="163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0" y="118"/>
                    <a:pt x="144" y="115"/>
                    <a:pt x="144" y="113"/>
                  </a:cubicBezTo>
                  <a:cubicBezTo>
                    <a:pt x="144" y="110"/>
                    <a:pt x="150" y="108"/>
                    <a:pt x="155" y="108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173" y="82"/>
                    <a:pt x="172" y="0"/>
                    <a:pt x="17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0" name="Freeform 73"/>
            <p:cNvSpPr/>
            <p:nvPr/>
          </p:nvSpPr>
          <p:spPr bwMode="auto">
            <a:xfrm>
              <a:off x="9779190" y="2475641"/>
              <a:ext cx="230188" cy="98425"/>
            </a:xfrm>
            <a:custGeom>
              <a:avLst/>
              <a:gdLst>
                <a:gd name="T0" fmla="*/ 112 w 112"/>
                <a:gd name="T1" fmla="*/ 46 h 48"/>
                <a:gd name="T2" fmla="*/ 56 w 112"/>
                <a:gd name="T3" fmla="*/ 0 h 48"/>
                <a:gd name="T4" fmla="*/ 0 w 11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48">
                  <a:moveTo>
                    <a:pt x="112" y="46"/>
                  </a:moveTo>
                  <a:cubicBezTo>
                    <a:pt x="107" y="20"/>
                    <a:pt x="84" y="0"/>
                    <a:pt x="56" y="0"/>
                  </a:cubicBezTo>
                  <a:cubicBezTo>
                    <a:pt x="28" y="0"/>
                    <a:pt x="5" y="22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1" name="Group 129"/>
          <p:cNvGrpSpPr/>
          <p:nvPr/>
        </p:nvGrpSpPr>
        <p:grpSpPr>
          <a:xfrm>
            <a:off x="7528063" y="4042367"/>
            <a:ext cx="425116" cy="336434"/>
            <a:chOff x="6924865" y="2524853"/>
            <a:chExt cx="479425" cy="379413"/>
          </a:xfrm>
        </p:grpSpPr>
        <p:sp>
          <p:nvSpPr>
            <p:cNvPr id="502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3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4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5" name="Group 128"/>
          <p:cNvGrpSpPr/>
          <p:nvPr/>
        </p:nvGrpSpPr>
        <p:grpSpPr>
          <a:xfrm>
            <a:off x="8522303" y="4073752"/>
            <a:ext cx="425117" cy="278719"/>
            <a:chOff x="7834502" y="2558191"/>
            <a:chExt cx="479426" cy="314325"/>
          </a:xfrm>
        </p:grpSpPr>
        <p:sp>
          <p:nvSpPr>
            <p:cNvPr id="506" name="Freeform 94"/>
            <p:cNvSpPr/>
            <p:nvPr/>
          </p:nvSpPr>
          <p:spPr bwMode="auto">
            <a:xfrm>
              <a:off x="7834502" y="2558191"/>
              <a:ext cx="331788" cy="314325"/>
            </a:xfrm>
            <a:custGeom>
              <a:avLst/>
              <a:gdLst>
                <a:gd name="T0" fmla="*/ 160 w 160"/>
                <a:gd name="T1" fmla="*/ 108 h 152"/>
                <a:gd name="T2" fmla="*/ 160 w 160"/>
                <a:gd name="T3" fmla="*/ 148 h 152"/>
                <a:gd name="T4" fmla="*/ 156 w 160"/>
                <a:gd name="T5" fmla="*/ 152 h 152"/>
                <a:gd name="T6" fmla="*/ 4 w 160"/>
                <a:gd name="T7" fmla="*/ 152 h 152"/>
                <a:gd name="T8" fmla="*/ 0 w 160"/>
                <a:gd name="T9" fmla="*/ 148 h 152"/>
                <a:gd name="T10" fmla="*/ 0 w 160"/>
                <a:gd name="T11" fmla="*/ 4 h 152"/>
                <a:gd name="T12" fmla="*/ 4 w 160"/>
                <a:gd name="T13" fmla="*/ 0 h 152"/>
                <a:gd name="T14" fmla="*/ 156 w 160"/>
                <a:gd name="T15" fmla="*/ 0 h 152"/>
                <a:gd name="T16" fmla="*/ 160 w 160"/>
                <a:gd name="T17" fmla="*/ 4 h 152"/>
                <a:gd name="T18" fmla="*/ 160 w 160"/>
                <a:gd name="T19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2">
                  <a:moveTo>
                    <a:pt x="160" y="10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0"/>
                    <a:pt x="158" y="152"/>
                    <a:pt x="15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44"/>
                    <a:pt x="160" y="44"/>
                    <a:pt x="160" y="4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7" name="Freeform 95"/>
            <p:cNvSpPr/>
            <p:nvPr/>
          </p:nvSpPr>
          <p:spPr bwMode="auto">
            <a:xfrm>
              <a:off x="8166290" y="2558191"/>
              <a:ext cx="147638" cy="314325"/>
            </a:xfrm>
            <a:custGeom>
              <a:avLst/>
              <a:gdLst>
                <a:gd name="T0" fmla="*/ 0 w 93"/>
                <a:gd name="T1" fmla="*/ 140 h 198"/>
                <a:gd name="T2" fmla="*/ 93 w 93"/>
                <a:gd name="T3" fmla="*/ 198 h 198"/>
                <a:gd name="T4" fmla="*/ 93 w 93"/>
                <a:gd name="T5" fmla="*/ 0 h 198"/>
                <a:gd name="T6" fmla="*/ 0 w 93"/>
                <a:gd name="T7" fmla="*/ 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98">
                  <a:moveTo>
                    <a:pt x="0" y="140"/>
                  </a:moveTo>
                  <a:lnTo>
                    <a:pt x="93" y="198"/>
                  </a:lnTo>
                  <a:lnTo>
                    <a:pt x="93" y="0"/>
                  </a:lnTo>
                  <a:lnTo>
                    <a:pt x="0" y="57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8" name="Group 130"/>
          <p:cNvGrpSpPr/>
          <p:nvPr/>
        </p:nvGrpSpPr>
        <p:grpSpPr>
          <a:xfrm>
            <a:off x="6428255" y="3996039"/>
            <a:ext cx="425117" cy="425117"/>
            <a:chOff x="6015227" y="2475641"/>
            <a:chExt cx="479425" cy="479425"/>
          </a:xfrm>
        </p:grpSpPr>
        <p:sp>
          <p:nvSpPr>
            <p:cNvPr id="509" name="Oval 119"/>
            <p:cNvSpPr>
              <a:spLocks noChangeArrowheads="1"/>
            </p:cNvSpPr>
            <p:nvPr/>
          </p:nvSpPr>
          <p:spPr bwMode="auto">
            <a:xfrm>
              <a:off x="6015227" y="2475641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0" name="Line 120"/>
            <p:cNvSpPr>
              <a:spLocks noChangeShapeType="1"/>
            </p:cNvSpPr>
            <p:nvPr/>
          </p:nvSpPr>
          <p:spPr bwMode="auto">
            <a:xfrm flipV="1">
              <a:off x="6254940" y="2566128"/>
              <a:ext cx="0" cy="1492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1" name="Line 121"/>
            <p:cNvSpPr>
              <a:spLocks noChangeShapeType="1"/>
            </p:cNvSpPr>
            <p:nvPr/>
          </p:nvSpPr>
          <p:spPr bwMode="auto">
            <a:xfrm>
              <a:off x="6254940" y="2715353"/>
              <a:ext cx="8255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377326" y="4978579"/>
            <a:ext cx="425117" cy="277311"/>
            <a:chOff x="4601039" y="4978579"/>
            <a:chExt cx="451331" cy="294411"/>
          </a:xfrm>
        </p:grpSpPr>
        <p:sp>
          <p:nvSpPr>
            <p:cNvPr id="513" name="Freeform 29"/>
            <p:cNvSpPr/>
            <p:nvPr/>
          </p:nvSpPr>
          <p:spPr bwMode="auto">
            <a:xfrm>
              <a:off x="4601039" y="4978579"/>
              <a:ext cx="451331" cy="146458"/>
            </a:xfrm>
            <a:custGeom>
              <a:avLst/>
              <a:gdLst>
                <a:gd name="T0" fmla="*/ 232 w 232"/>
                <a:gd name="T1" fmla="*/ 76 h 76"/>
                <a:gd name="T2" fmla="*/ 116 w 232"/>
                <a:gd name="T3" fmla="*/ 0 h 76"/>
                <a:gd name="T4" fmla="*/ 0 w 23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76"/>
                  </a:moveTo>
                  <a:cubicBezTo>
                    <a:pt x="232" y="58"/>
                    <a:pt x="194" y="0"/>
                    <a:pt x="116" y="0"/>
                  </a:cubicBezTo>
                  <a:cubicBezTo>
                    <a:pt x="38" y="0"/>
                    <a:pt x="0" y="58"/>
                    <a:pt x="0" y="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4" name="Freeform 30"/>
            <p:cNvSpPr/>
            <p:nvPr/>
          </p:nvSpPr>
          <p:spPr bwMode="auto">
            <a:xfrm>
              <a:off x="4601039" y="5125037"/>
              <a:ext cx="451331" cy="147953"/>
            </a:xfrm>
            <a:custGeom>
              <a:avLst/>
              <a:gdLst>
                <a:gd name="T0" fmla="*/ 232 w 232"/>
                <a:gd name="T1" fmla="*/ 0 h 76"/>
                <a:gd name="T2" fmla="*/ 116 w 232"/>
                <a:gd name="T3" fmla="*/ 76 h 76"/>
                <a:gd name="T4" fmla="*/ 0 w 23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0"/>
                  </a:moveTo>
                  <a:cubicBezTo>
                    <a:pt x="232" y="18"/>
                    <a:pt x="194" y="76"/>
                    <a:pt x="116" y="76"/>
                  </a:cubicBezTo>
                  <a:cubicBezTo>
                    <a:pt x="38" y="76"/>
                    <a:pt x="0" y="1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5" name="Oval 31"/>
            <p:cNvSpPr>
              <a:spLocks noChangeArrowheads="1"/>
            </p:cNvSpPr>
            <p:nvPr/>
          </p:nvSpPr>
          <p:spPr bwMode="auto">
            <a:xfrm>
              <a:off x="4741519" y="5039853"/>
              <a:ext cx="171865" cy="17186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6" name="Group 124"/>
          <p:cNvGrpSpPr/>
          <p:nvPr/>
        </p:nvGrpSpPr>
        <p:grpSpPr>
          <a:xfrm>
            <a:off x="3383312" y="4930756"/>
            <a:ext cx="425117" cy="367403"/>
            <a:chOff x="3283248" y="3468541"/>
            <a:chExt cx="479425" cy="414338"/>
          </a:xfrm>
        </p:grpSpPr>
        <p:sp>
          <p:nvSpPr>
            <p:cNvPr id="517" name="Freeform 60"/>
            <p:cNvSpPr/>
            <p:nvPr/>
          </p:nvSpPr>
          <p:spPr bwMode="auto">
            <a:xfrm>
              <a:off x="3283248" y="3468541"/>
              <a:ext cx="479425" cy="347663"/>
            </a:xfrm>
            <a:custGeom>
              <a:avLst/>
              <a:gdLst>
                <a:gd name="T0" fmla="*/ 88 w 232"/>
                <a:gd name="T1" fmla="*/ 168 h 168"/>
                <a:gd name="T2" fmla="*/ 93 w 232"/>
                <a:gd name="T3" fmla="*/ 168 h 168"/>
                <a:gd name="T4" fmla="*/ 116 w 232"/>
                <a:gd name="T5" fmla="*/ 168 h 168"/>
                <a:gd name="T6" fmla="*/ 232 w 232"/>
                <a:gd name="T7" fmla="*/ 84 h 168"/>
                <a:gd name="T8" fmla="*/ 116 w 232"/>
                <a:gd name="T9" fmla="*/ 0 h 168"/>
                <a:gd name="T10" fmla="*/ 0 w 232"/>
                <a:gd name="T11" fmla="*/ 84 h 168"/>
                <a:gd name="T12" fmla="*/ 56 w 232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68">
                  <a:moveTo>
                    <a:pt x="88" y="168"/>
                  </a:moveTo>
                  <a:cubicBezTo>
                    <a:pt x="93" y="168"/>
                    <a:pt x="93" y="168"/>
                    <a:pt x="93" y="168"/>
                  </a:cubicBezTo>
                  <a:cubicBezTo>
                    <a:pt x="93" y="168"/>
                    <a:pt x="108" y="168"/>
                    <a:pt x="116" y="168"/>
                  </a:cubicBezTo>
                  <a:cubicBezTo>
                    <a:pt x="180" y="168"/>
                    <a:pt x="232" y="130"/>
                    <a:pt x="232" y="84"/>
                  </a:cubicBezTo>
                  <a:cubicBezTo>
                    <a:pt x="232" y="38"/>
                    <a:pt x="180" y="0"/>
                    <a:pt x="116" y="0"/>
                  </a:cubicBezTo>
                  <a:cubicBezTo>
                    <a:pt x="52" y="0"/>
                    <a:pt x="0" y="38"/>
                    <a:pt x="0" y="84"/>
                  </a:cubicBezTo>
                  <a:cubicBezTo>
                    <a:pt x="0" y="114"/>
                    <a:pt x="25" y="137"/>
                    <a:pt x="56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8" name="Freeform 61"/>
            <p:cNvSpPr/>
            <p:nvPr/>
          </p:nvSpPr>
          <p:spPr bwMode="auto">
            <a:xfrm>
              <a:off x="3365798" y="3782866"/>
              <a:ext cx="100013" cy="100013"/>
            </a:xfrm>
            <a:custGeom>
              <a:avLst/>
              <a:gdLst>
                <a:gd name="T0" fmla="*/ 16 w 48"/>
                <a:gd name="T1" fmla="*/ 0 h 48"/>
                <a:gd name="T2" fmla="*/ 0 w 48"/>
                <a:gd name="T3" fmla="*/ 48 h 48"/>
                <a:gd name="T4" fmla="*/ 48 w 48"/>
                <a:gd name="T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16" y="0"/>
                  </a:moveTo>
                  <a:cubicBezTo>
                    <a:pt x="16" y="26"/>
                    <a:pt x="0" y="48"/>
                    <a:pt x="0" y="48"/>
                  </a:cubicBezTo>
                  <a:cubicBezTo>
                    <a:pt x="0" y="48"/>
                    <a:pt x="34" y="46"/>
                    <a:pt x="48" y="1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5364153" y="4827639"/>
            <a:ext cx="367403" cy="494092"/>
            <a:chOff x="5488756" y="4827638"/>
            <a:chExt cx="390058" cy="524559"/>
          </a:xfrm>
        </p:grpSpPr>
        <p:sp>
          <p:nvSpPr>
            <p:cNvPr id="520" name="Line 102"/>
            <p:cNvSpPr>
              <a:spLocks noChangeShapeType="1"/>
            </p:cNvSpPr>
            <p:nvPr/>
          </p:nvSpPr>
          <p:spPr bwMode="auto">
            <a:xfrm>
              <a:off x="5488756" y="4930756"/>
              <a:ext cx="0" cy="42144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1" name="Line 103"/>
            <p:cNvSpPr>
              <a:spLocks noChangeShapeType="1"/>
            </p:cNvSpPr>
            <p:nvPr/>
          </p:nvSpPr>
          <p:spPr bwMode="auto">
            <a:xfrm>
              <a:off x="5488756" y="5141477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2" name="Freeform 104"/>
            <p:cNvSpPr/>
            <p:nvPr/>
          </p:nvSpPr>
          <p:spPr bwMode="auto">
            <a:xfrm>
              <a:off x="5878813" y="4899372"/>
              <a:ext cx="0" cy="206237"/>
            </a:xfrm>
            <a:custGeom>
              <a:avLst/>
              <a:gdLst>
                <a:gd name="T0" fmla="*/ 106 h 106"/>
                <a:gd name="T1" fmla="*/ 0 h 1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6">
                  <a:moveTo>
                    <a:pt x="0" y="106"/>
                  </a:moveTo>
                  <a:cubicBezTo>
                    <a:pt x="0" y="71"/>
                    <a:pt x="0" y="3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3" name="Freeform 105"/>
            <p:cNvSpPr/>
            <p:nvPr/>
          </p:nvSpPr>
          <p:spPr bwMode="auto">
            <a:xfrm>
              <a:off x="5488756" y="5033875"/>
              <a:ext cx="390058" cy="197270"/>
            </a:xfrm>
            <a:custGeom>
              <a:avLst/>
              <a:gdLst>
                <a:gd name="T0" fmla="*/ 0 w 200"/>
                <a:gd name="T1" fmla="*/ 52 h 101"/>
                <a:gd name="T2" fmla="*/ 200 w 200"/>
                <a:gd name="T3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1">
                  <a:moveTo>
                    <a:pt x="0" y="52"/>
                  </a:moveTo>
                  <a:cubicBezTo>
                    <a:pt x="55" y="0"/>
                    <a:pt x="132" y="101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4" name="Freeform 106"/>
            <p:cNvSpPr/>
            <p:nvPr/>
          </p:nvSpPr>
          <p:spPr bwMode="auto">
            <a:xfrm>
              <a:off x="5488756" y="4827638"/>
              <a:ext cx="390058" cy="198765"/>
            </a:xfrm>
            <a:custGeom>
              <a:avLst/>
              <a:gdLst>
                <a:gd name="T0" fmla="*/ 0 w 200"/>
                <a:gd name="T1" fmla="*/ 52 h 102"/>
                <a:gd name="T2" fmla="*/ 200 w 200"/>
                <a:gd name="T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2">
                  <a:moveTo>
                    <a:pt x="0" y="52"/>
                  </a:moveTo>
                  <a:cubicBezTo>
                    <a:pt x="55" y="0"/>
                    <a:pt x="132" y="102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25" name="Group 1"/>
          <p:cNvGrpSpPr/>
          <p:nvPr/>
        </p:nvGrpSpPr>
        <p:grpSpPr>
          <a:xfrm>
            <a:off x="2355192" y="4918801"/>
            <a:ext cx="447640" cy="381480"/>
            <a:chOff x="2360911" y="3455841"/>
            <a:chExt cx="504825" cy="430213"/>
          </a:xfrm>
        </p:grpSpPr>
        <p:sp>
          <p:nvSpPr>
            <p:cNvPr id="526" name="Freeform 107"/>
            <p:cNvSpPr/>
            <p:nvPr/>
          </p:nvSpPr>
          <p:spPr bwMode="auto">
            <a:xfrm>
              <a:off x="2649836" y="3455841"/>
              <a:ext cx="215900" cy="217488"/>
            </a:xfrm>
            <a:custGeom>
              <a:avLst/>
              <a:gdLst>
                <a:gd name="T0" fmla="*/ 0 w 105"/>
                <a:gd name="T1" fmla="*/ 23 h 105"/>
                <a:gd name="T2" fmla="*/ 82 w 105"/>
                <a:gd name="T3" fmla="*/ 23 h 105"/>
                <a:gd name="T4" fmla="*/ 82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0" y="23"/>
                  </a:moveTo>
                  <a:cubicBezTo>
                    <a:pt x="23" y="0"/>
                    <a:pt x="59" y="0"/>
                    <a:pt x="82" y="23"/>
                  </a:cubicBezTo>
                  <a:cubicBezTo>
                    <a:pt x="105" y="46"/>
                    <a:pt x="105" y="82"/>
                    <a:pt x="82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7" name="Line 108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8" name="Line 109"/>
            <p:cNvSpPr>
              <a:spLocks noChangeShapeType="1"/>
            </p:cNvSpPr>
            <p:nvPr/>
          </p:nvSpPr>
          <p:spPr bwMode="auto">
            <a:xfrm flipH="1">
              <a:off x="2613323" y="3503466"/>
              <a:ext cx="36513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9" name="Freeform 110"/>
            <p:cNvSpPr/>
            <p:nvPr/>
          </p:nvSpPr>
          <p:spPr bwMode="auto">
            <a:xfrm>
              <a:off x="2360911" y="3455841"/>
              <a:ext cx="217488" cy="217488"/>
            </a:xfrm>
            <a:custGeom>
              <a:avLst/>
              <a:gdLst>
                <a:gd name="T0" fmla="*/ 105 w 105"/>
                <a:gd name="T1" fmla="*/ 23 h 105"/>
                <a:gd name="T2" fmla="*/ 23 w 105"/>
                <a:gd name="T3" fmla="*/ 23 h 105"/>
                <a:gd name="T4" fmla="*/ 23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105" y="23"/>
                  </a:moveTo>
                  <a:cubicBezTo>
                    <a:pt x="82" y="0"/>
                    <a:pt x="46" y="0"/>
                    <a:pt x="23" y="23"/>
                  </a:cubicBezTo>
                  <a:cubicBezTo>
                    <a:pt x="0" y="46"/>
                    <a:pt x="0" y="82"/>
                    <a:pt x="23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0" name="Line 111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1" name="Line 112"/>
            <p:cNvSpPr>
              <a:spLocks noChangeShapeType="1"/>
            </p:cNvSpPr>
            <p:nvPr/>
          </p:nvSpPr>
          <p:spPr bwMode="auto">
            <a:xfrm>
              <a:off x="2578398" y="3503466"/>
              <a:ext cx="34925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2" name="Freeform 113"/>
            <p:cNvSpPr/>
            <p:nvPr/>
          </p:nvSpPr>
          <p:spPr bwMode="auto">
            <a:xfrm>
              <a:off x="2408536" y="3673329"/>
              <a:ext cx="409575" cy="212725"/>
            </a:xfrm>
            <a:custGeom>
              <a:avLst/>
              <a:gdLst>
                <a:gd name="T0" fmla="*/ 0 w 198"/>
                <a:gd name="T1" fmla="*/ 0 h 103"/>
                <a:gd name="T2" fmla="*/ 89 w 198"/>
                <a:gd name="T3" fmla="*/ 96 h 103"/>
                <a:gd name="T4" fmla="*/ 109 w 198"/>
                <a:gd name="T5" fmla="*/ 96 h 103"/>
                <a:gd name="T6" fmla="*/ 198 w 19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03">
                  <a:moveTo>
                    <a:pt x="0" y="0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94" y="103"/>
                    <a:pt x="104" y="103"/>
                    <a:pt x="109" y="96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33" name="Freeform 114"/>
          <p:cNvSpPr/>
          <p:nvPr/>
        </p:nvSpPr>
        <p:spPr bwMode="auto">
          <a:xfrm>
            <a:off x="1377175" y="48978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34" name="组合 533"/>
          <p:cNvGrpSpPr/>
          <p:nvPr/>
        </p:nvGrpSpPr>
        <p:grpSpPr>
          <a:xfrm>
            <a:off x="10568954" y="4900866"/>
            <a:ext cx="367403" cy="425118"/>
            <a:chOff x="9773310" y="4900866"/>
            <a:chExt cx="390058" cy="451332"/>
          </a:xfrm>
        </p:grpSpPr>
        <p:sp>
          <p:nvSpPr>
            <p:cNvPr id="535" name="Line 33"/>
            <p:cNvSpPr>
              <a:spLocks noChangeShapeType="1"/>
            </p:cNvSpPr>
            <p:nvPr/>
          </p:nvSpPr>
          <p:spPr bwMode="auto">
            <a:xfrm>
              <a:off x="9773310" y="5290924"/>
              <a:ext cx="62768" cy="6127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6" name="Oval 34"/>
            <p:cNvSpPr>
              <a:spLocks noChangeArrowheads="1"/>
            </p:cNvSpPr>
            <p:nvPr/>
          </p:nvSpPr>
          <p:spPr bwMode="auto">
            <a:xfrm>
              <a:off x="9928735" y="4900866"/>
              <a:ext cx="234633" cy="23463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7" name="Line 35"/>
            <p:cNvSpPr>
              <a:spLocks noChangeShapeType="1"/>
            </p:cNvSpPr>
            <p:nvPr/>
          </p:nvSpPr>
          <p:spPr bwMode="auto">
            <a:xfrm flipV="1">
              <a:off x="9773310" y="5101126"/>
              <a:ext cx="189799" cy="18979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8" name="Line 36"/>
            <p:cNvSpPr>
              <a:spLocks noChangeShapeType="1"/>
            </p:cNvSpPr>
            <p:nvPr/>
          </p:nvSpPr>
          <p:spPr bwMode="auto">
            <a:xfrm>
              <a:off x="9828605" y="5235628"/>
              <a:ext cx="61274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39" name="Group 134"/>
          <p:cNvGrpSpPr/>
          <p:nvPr/>
        </p:nvGrpSpPr>
        <p:grpSpPr>
          <a:xfrm>
            <a:off x="8522304" y="4900866"/>
            <a:ext cx="425117" cy="425117"/>
            <a:chOff x="7834503" y="3436791"/>
            <a:chExt cx="479425" cy="479425"/>
          </a:xfrm>
        </p:grpSpPr>
        <p:sp>
          <p:nvSpPr>
            <p:cNvPr id="540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1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2" name="组合 541"/>
          <p:cNvGrpSpPr/>
          <p:nvPr/>
        </p:nvGrpSpPr>
        <p:grpSpPr>
          <a:xfrm>
            <a:off x="7528062" y="4978579"/>
            <a:ext cx="425117" cy="278719"/>
            <a:chOff x="7172926" y="4978579"/>
            <a:chExt cx="451331" cy="295906"/>
          </a:xfrm>
        </p:grpSpPr>
        <p:sp>
          <p:nvSpPr>
            <p:cNvPr id="543" name="Freeform 58"/>
            <p:cNvSpPr/>
            <p:nvPr/>
          </p:nvSpPr>
          <p:spPr bwMode="auto">
            <a:xfrm>
              <a:off x="7172926" y="4978579"/>
              <a:ext cx="451331" cy="295906"/>
            </a:xfrm>
            <a:custGeom>
              <a:avLst/>
              <a:gdLst>
                <a:gd name="T0" fmla="*/ 217 w 232"/>
                <a:gd name="T1" fmla="*/ 0 h 152"/>
                <a:gd name="T2" fmla="*/ 232 w 232"/>
                <a:gd name="T3" fmla="*/ 15 h 152"/>
                <a:gd name="T4" fmla="*/ 232 w 232"/>
                <a:gd name="T5" fmla="*/ 137 h 152"/>
                <a:gd name="T6" fmla="*/ 217 w 232"/>
                <a:gd name="T7" fmla="*/ 152 h 152"/>
                <a:gd name="T8" fmla="*/ 15 w 232"/>
                <a:gd name="T9" fmla="*/ 152 h 152"/>
                <a:gd name="T10" fmla="*/ 0 w 232"/>
                <a:gd name="T11" fmla="*/ 137 h 152"/>
                <a:gd name="T12" fmla="*/ 0 w 232"/>
                <a:gd name="T13" fmla="*/ 15 h 152"/>
                <a:gd name="T14" fmla="*/ 15 w 232"/>
                <a:gd name="T15" fmla="*/ 0 h 152"/>
                <a:gd name="T16" fmla="*/ 217 w 23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52">
                  <a:moveTo>
                    <a:pt x="217" y="0"/>
                  </a:move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lnTo>
                    <a:pt x="217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4" name="Freeform 59"/>
            <p:cNvSpPr/>
            <p:nvPr/>
          </p:nvSpPr>
          <p:spPr bwMode="auto">
            <a:xfrm>
              <a:off x="7181893" y="4993524"/>
              <a:ext cx="434892" cy="171865"/>
            </a:xfrm>
            <a:custGeom>
              <a:avLst/>
              <a:gdLst>
                <a:gd name="T0" fmla="*/ 291 w 291"/>
                <a:gd name="T1" fmla="*/ 0 h 115"/>
                <a:gd name="T2" fmla="*/ 145 w 291"/>
                <a:gd name="T3" fmla="*/ 115 h 115"/>
                <a:gd name="T4" fmla="*/ 0 w 291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1" h="115">
                  <a:moveTo>
                    <a:pt x="291" y="0"/>
                  </a:moveTo>
                  <a:lnTo>
                    <a:pt x="145" y="11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6428255" y="4900866"/>
            <a:ext cx="425117" cy="425117"/>
            <a:chOff x="6316593" y="4900866"/>
            <a:chExt cx="451331" cy="451331"/>
          </a:xfrm>
        </p:grpSpPr>
        <p:sp>
          <p:nvSpPr>
            <p:cNvPr id="546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7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8" name="组合 547"/>
          <p:cNvGrpSpPr/>
          <p:nvPr/>
        </p:nvGrpSpPr>
        <p:grpSpPr>
          <a:xfrm>
            <a:off x="9571423" y="4900866"/>
            <a:ext cx="308280" cy="425117"/>
            <a:chOff x="8948361" y="4900866"/>
            <a:chExt cx="327290" cy="451331"/>
          </a:xfrm>
        </p:grpSpPr>
        <p:sp>
          <p:nvSpPr>
            <p:cNvPr id="549" name="Oval 122"/>
            <p:cNvSpPr>
              <a:spLocks noChangeArrowheads="1"/>
            </p:cNvSpPr>
            <p:nvPr/>
          </p:nvSpPr>
          <p:spPr bwMode="auto">
            <a:xfrm>
              <a:off x="9033545" y="4987546"/>
              <a:ext cx="156920" cy="155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0" name="Freeform 123"/>
            <p:cNvSpPr/>
            <p:nvPr/>
          </p:nvSpPr>
          <p:spPr bwMode="auto">
            <a:xfrm>
              <a:off x="8948361" y="4900866"/>
              <a:ext cx="327290" cy="451331"/>
            </a:xfrm>
            <a:custGeom>
              <a:avLst/>
              <a:gdLst>
                <a:gd name="T0" fmla="*/ 0 w 168"/>
                <a:gd name="T1" fmla="*/ 85 h 232"/>
                <a:gd name="T2" fmla="*/ 84 w 168"/>
                <a:gd name="T3" fmla="*/ 232 h 232"/>
                <a:gd name="T4" fmla="*/ 168 w 168"/>
                <a:gd name="T5" fmla="*/ 85 h 232"/>
                <a:gd name="T6" fmla="*/ 84 w 168"/>
                <a:gd name="T7" fmla="*/ 0 h 232"/>
                <a:gd name="T8" fmla="*/ 0 w 168"/>
                <a:gd name="T9" fmla="*/ 8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32">
                  <a:moveTo>
                    <a:pt x="0" y="85"/>
                  </a:moveTo>
                  <a:cubicBezTo>
                    <a:pt x="0" y="160"/>
                    <a:pt x="84" y="232"/>
                    <a:pt x="84" y="232"/>
                  </a:cubicBezTo>
                  <a:cubicBezTo>
                    <a:pt x="84" y="232"/>
                    <a:pt x="168" y="160"/>
                    <a:pt x="168" y="85"/>
                  </a:cubicBezTo>
                  <a:cubicBezTo>
                    <a:pt x="168" y="38"/>
                    <a:pt x="130" y="0"/>
                    <a:pt x="84" y="0"/>
                  </a:cubicBezTo>
                  <a:cubicBezTo>
                    <a:pt x="38" y="0"/>
                    <a:pt x="0" y="38"/>
                    <a:pt x="0" y="8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51" name="Freeform 32"/>
          <p:cNvSpPr/>
          <p:nvPr/>
        </p:nvSpPr>
        <p:spPr bwMode="auto">
          <a:xfrm>
            <a:off x="1370448" y="5798633"/>
            <a:ext cx="443417" cy="399778"/>
          </a:xfrm>
          <a:custGeom>
            <a:avLst/>
            <a:gdLst>
              <a:gd name="T0" fmla="*/ 61 w 242"/>
              <a:gd name="T1" fmla="*/ 151 h 218"/>
              <a:gd name="T2" fmla="*/ 144 w 242"/>
              <a:gd name="T3" fmla="*/ 67 h 218"/>
              <a:gd name="T4" fmla="*/ 175 w 242"/>
              <a:gd name="T5" fmla="*/ 67 h 218"/>
              <a:gd name="T6" fmla="*/ 175 w 242"/>
              <a:gd name="T7" fmla="*/ 67 h 218"/>
              <a:gd name="T8" fmla="*/ 175 w 242"/>
              <a:gd name="T9" fmla="*/ 98 h 218"/>
              <a:gd name="T10" fmla="*/ 75 w 242"/>
              <a:gd name="T11" fmla="*/ 198 h 218"/>
              <a:gd name="T12" fmla="*/ 16 w 242"/>
              <a:gd name="T13" fmla="*/ 202 h 218"/>
              <a:gd name="T14" fmla="*/ 21 w 242"/>
              <a:gd name="T15" fmla="*/ 145 h 218"/>
              <a:gd name="T16" fmla="*/ 146 w 242"/>
              <a:gd name="T17" fmla="*/ 21 h 218"/>
              <a:gd name="T18" fmla="*/ 221 w 242"/>
              <a:gd name="T19" fmla="*/ 21 h 218"/>
              <a:gd name="T20" fmla="*/ 221 w 242"/>
              <a:gd name="T21" fmla="*/ 21 h 218"/>
              <a:gd name="T22" fmla="*/ 221 w 242"/>
              <a:gd name="T23" fmla="*/ 96 h 218"/>
              <a:gd name="T24" fmla="*/ 112 w 242"/>
              <a:gd name="T25" fmla="*/ 20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2" h="218">
                <a:moveTo>
                  <a:pt x="61" y="151"/>
                </a:moveTo>
                <a:cubicBezTo>
                  <a:pt x="144" y="67"/>
                  <a:pt x="144" y="67"/>
                  <a:pt x="144" y="67"/>
                </a:cubicBezTo>
                <a:cubicBezTo>
                  <a:pt x="153" y="59"/>
                  <a:pt x="167" y="59"/>
                  <a:pt x="175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84" y="76"/>
                  <a:pt x="184" y="89"/>
                  <a:pt x="175" y="98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57" y="217"/>
                  <a:pt x="31" y="218"/>
                  <a:pt x="16" y="202"/>
                </a:cubicBezTo>
                <a:cubicBezTo>
                  <a:pt x="1" y="187"/>
                  <a:pt x="0" y="166"/>
                  <a:pt x="21" y="145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7" y="0"/>
                  <a:pt x="200" y="0"/>
                  <a:pt x="221" y="21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42" y="42"/>
                  <a:pt x="242" y="75"/>
                  <a:pt x="221" y="96"/>
                </a:cubicBezTo>
                <a:cubicBezTo>
                  <a:pt x="112" y="205"/>
                  <a:pt x="112" y="205"/>
                  <a:pt x="112" y="205"/>
                </a:cubicBezTo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52" name="组合 551"/>
          <p:cNvGrpSpPr/>
          <p:nvPr/>
        </p:nvGrpSpPr>
        <p:grpSpPr>
          <a:xfrm>
            <a:off x="3383312" y="5785183"/>
            <a:ext cx="425117" cy="425117"/>
            <a:chOff x="3762353" y="5785183"/>
            <a:chExt cx="451331" cy="451331"/>
          </a:xfrm>
        </p:grpSpPr>
        <p:sp>
          <p:nvSpPr>
            <p:cNvPr id="553" name="Oval 74"/>
            <p:cNvSpPr>
              <a:spLocks noChangeArrowheads="1"/>
            </p:cNvSpPr>
            <p:nvPr/>
          </p:nvSpPr>
          <p:spPr bwMode="auto">
            <a:xfrm>
              <a:off x="3855010" y="5785183"/>
              <a:ext cx="358674" cy="358674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4" name="Line 75"/>
            <p:cNvSpPr>
              <a:spLocks noChangeShapeType="1"/>
            </p:cNvSpPr>
            <p:nvPr/>
          </p:nvSpPr>
          <p:spPr bwMode="auto">
            <a:xfrm flipV="1">
              <a:off x="3762353" y="6091550"/>
              <a:ext cx="144964" cy="14496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5" name="Line 76"/>
            <p:cNvSpPr>
              <a:spLocks noChangeShapeType="1"/>
            </p:cNvSpPr>
            <p:nvPr/>
          </p:nvSpPr>
          <p:spPr bwMode="auto">
            <a:xfrm>
              <a:off x="3762353" y="6097528"/>
              <a:ext cx="138986" cy="13898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77325" y="5785183"/>
            <a:ext cx="425118" cy="425118"/>
            <a:chOff x="4609719" y="5785183"/>
            <a:chExt cx="451332" cy="451332"/>
          </a:xfrm>
        </p:grpSpPr>
        <p:sp>
          <p:nvSpPr>
            <p:cNvPr id="557" name="Oval 77"/>
            <p:cNvSpPr>
              <a:spLocks noChangeArrowheads="1"/>
            </p:cNvSpPr>
            <p:nvPr/>
          </p:nvSpPr>
          <p:spPr bwMode="auto">
            <a:xfrm>
              <a:off x="4609719" y="5879335"/>
              <a:ext cx="358674" cy="35718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8" name="Line 78"/>
            <p:cNvSpPr>
              <a:spLocks noChangeShapeType="1"/>
            </p:cNvSpPr>
            <p:nvPr/>
          </p:nvSpPr>
          <p:spPr bwMode="auto">
            <a:xfrm flipH="1">
              <a:off x="4916086" y="5785183"/>
              <a:ext cx="144964" cy="14645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9" name="Freeform 79"/>
            <p:cNvSpPr/>
            <p:nvPr/>
          </p:nvSpPr>
          <p:spPr bwMode="auto">
            <a:xfrm>
              <a:off x="4937009" y="5785183"/>
              <a:ext cx="124042" cy="125536"/>
            </a:xfrm>
            <a:custGeom>
              <a:avLst/>
              <a:gdLst>
                <a:gd name="T0" fmla="*/ 0 w 83"/>
                <a:gd name="T1" fmla="*/ 0 h 84"/>
                <a:gd name="T2" fmla="*/ 83 w 83"/>
                <a:gd name="T3" fmla="*/ 0 h 84"/>
                <a:gd name="T4" fmla="*/ 83 w 83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4">
                  <a:moveTo>
                    <a:pt x="0" y="0"/>
                  </a:moveTo>
                  <a:lnTo>
                    <a:pt x="83" y="0"/>
                  </a:lnTo>
                  <a:lnTo>
                    <a:pt x="83" y="84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0" name="Group 125"/>
          <p:cNvGrpSpPr/>
          <p:nvPr/>
        </p:nvGrpSpPr>
        <p:grpSpPr>
          <a:xfrm>
            <a:off x="5332769" y="5785183"/>
            <a:ext cx="426525" cy="425117"/>
            <a:chOff x="5111744" y="4376154"/>
            <a:chExt cx="481013" cy="479425"/>
          </a:xfrm>
        </p:grpSpPr>
        <p:sp>
          <p:nvSpPr>
            <p:cNvPr id="561" name="Oval 115"/>
            <p:cNvSpPr>
              <a:spLocks noChangeArrowheads="1"/>
            </p:cNvSpPr>
            <p:nvPr/>
          </p:nvSpPr>
          <p:spPr bwMode="auto">
            <a:xfrm>
              <a:off x="5178419" y="4442829"/>
              <a:ext cx="347663" cy="3476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2" name="Oval 116"/>
            <p:cNvSpPr>
              <a:spLocks noChangeArrowheads="1"/>
            </p:cNvSpPr>
            <p:nvPr/>
          </p:nvSpPr>
          <p:spPr bwMode="auto">
            <a:xfrm>
              <a:off x="5260969" y="4525379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3" name="Line 117"/>
            <p:cNvSpPr>
              <a:spLocks noChangeShapeType="1"/>
            </p:cNvSpPr>
            <p:nvPr/>
          </p:nvSpPr>
          <p:spPr bwMode="auto">
            <a:xfrm flipV="1">
              <a:off x="5351457" y="4376154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4" name="Line 118"/>
            <p:cNvSpPr>
              <a:spLocks noChangeShapeType="1"/>
            </p:cNvSpPr>
            <p:nvPr/>
          </p:nvSpPr>
          <p:spPr bwMode="auto">
            <a:xfrm>
              <a:off x="5111744" y="4615866"/>
              <a:ext cx="481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357433" y="5776216"/>
            <a:ext cx="443417" cy="443417"/>
            <a:chOff x="2888086" y="5776216"/>
            <a:chExt cx="470759" cy="470759"/>
          </a:xfrm>
        </p:grpSpPr>
        <p:sp>
          <p:nvSpPr>
            <p:cNvPr id="566" name="Line 124"/>
            <p:cNvSpPr>
              <a:spLocks noChangeShapeType="1"/>
            </p:cNvSpPr>
            <p:nvPr/>
          </p:nvSpPr>
          <p:spPr bwMode="auto">
            <a:xfrm flipV="1">
              <a:off x="3045005" y="5925664"/>
              <a:ext cx="164392" cy="16289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7" name="Freeform 125"/>
            <p:cNvSpPr/>
            <p:nvPr/>
          </p:nvSpPr>
          <p:spPr bwMode="auto">
            <a:xfrm>
              <a:off x="2888086" y="6010848"/>
              <a:ext cx="234633" cy="236127"/>
            </a:xfrm>
            <a:custGeom>
              <a:avLst/>
              <a:gdLst>
                <a:gd name="T0" fmla="*/ 121 w 121"/>
                <a:gd name="T1" fmla="*/ 32 h 121"/>
                <a:gd name="T2" fmla="*/ 121 w 121"/>
                <a:gd name="T3" fmla="*/ 47 h 121"/>
                <a:gd name="T4" fmla="*/ 107 w 121"/>
                <a:gd name="T5" fmla="*/ 79 h 121"/>
                <a:gd name="T6" fmla="*/ 84 w 121"/>
                <a:gd name="T7" fmla="*/ 102 h 121"/>
                <a:gd name="T8" fmla="*/ 19 w 121"/>
                <a:gd name="T9" fmla="*/ 102 h 121"/>
                <a:gd name="T10" fmla="*/ 19 w 121"/>
                <a:gd name="T11" fmla="*/ 102 h 121"/>
                <a:gd name="T12" fmla="*/ 19 w 121"/>
                <a:gd name="T13" fmla="*/ 37 h 121"/>
                <a:gd name="T14" fmla="*/ 42 w 121"/>
                <a:gd name="T15" fmla="*/ 14 h 121"/>
                <a:gd name="T16" fmla="*/ 74 w 121"/>
                <a:gd name="T17" fmla="*/ 0 h 121"/>
                <a:gd name="T18" fmla="*/ 89 w 12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121" y="32"/>
                  </a:moveTo>
                  <a:cubicBezTo>
                    <a:pt x="121" y="47"/>
                    <a:pt x="121" y="47"/>
                    <a:pt x="121" y="47"/>
                  </a:cubicBezTo>
                  <a:cubicBezTo>
                    <a:pt x="121" y="58"/>
                    <a:pt x="116" y="70"/>
                    <a:pt x="107" y="7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6" y="121"/>
                    <a:pt x="37" y="121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0" y="84"/>
                    <a:pt x="0" y="55"/>
                    <a:pt x="19" y="3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51" y="5"/>
                    <a:pt x="63" y="0"/>
                    <a:pt x="74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8" name="Freeform 126"/>
            <p:cNvSpPr/>
            <p:nvPr/>
          </p:nvSpPr>
          <p:spPr bwMode="auto">
            <a:xfrm>
              <a:off x="3122718" y="5776216"/>
              <a:ext cx="236127" cy="234633"/>
            </a:xfrm>
            <a:custGeom>
              <a:avLst/>
              <a:gdLst>
                <a:gd name="T0" fmla="*/ 0 w 121"/>
                <a:gd name="T1" fmla="*/ 89 h 121"/>
                <a:gd name="T2" fmla="*/ 0 w 121"/>
                <a:gd name="T3" fmla="*/ 74 h 121"/>
                <a:gd name="T4" fmla="*/ 14 w 121"/>
                <a:gd name="T5" fmla="*/ 42 h 121"/>
                <a:gd name="T6" fmla="*/ 37 w 121"/>
                <a:gd name="T7" fmla="*/ 19 h 121"/>
                <a:gd name="T8" fmla="*/ 102 w 121"/>
                <a:gd name="T9" fmla="*/ 19 h 121"/>
                <a:gd name="T10" fmla="*/ 102 w 121"/>
                <a:gd name="T11" fmla="*/ 19 h 121"/>
                <a:gd name="T12" fmla="*/ 102 w 121"/>
                <a:gd name="T13" fmla="*/ 84 h 121"/>
                <a:gd name="T14" fmla="*/ 79 w 121"/>
                <a:gd name="T15" fmla="*/ 107 h 121"/>
                <a:gd name="T16" fmla="*/ 47 w 121"/>
                <a:gd name="T17" fmla="*/ 121 h 121"/>
                <a:gd name="T18" fmla="*/ 32 w 121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0" y="89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5" y="51"/>
                    <a:pt x="14" y="42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55" y="0"/>
                    <a:pt x="84" y="0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21" y="37"/>
                    <a:pt x="121" y="66"/>
                    <a:pt x="102" y="8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0" y="116"/>
                    <a:pt x="58" y="121"/>
                    <a:pt x="47" y="121"/>
                  </a:cubicBezTo>
                  <a:cubicBezTo>
                    <a:pt x="32" y="121"/>
                    <a:pt x="32" y="121"/>
                    <a:pt x="32" y="121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10577174" y="5785183"/>
            <a:ext cx="351918" cy="425117"/>
            <a:chOff x="9812165" y="5785183"/>
            <a:chExt cx="373618" cy="451331"/>
          </a:xfrm>
        </p:grpSpPr>
        <p:sp>
          <p:nvSpPr>
            <p:cNvPr id="570" name="Freeform 37"/>
            <p:cNvSpPr/>
            <p:nvPr/>
          </p:nvSpPr>
          <p:spPr bwMode="auto">
            <a:xfrm>
              <a:off x="9812165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1" name="Oval 38"/>
            <p:cNvSpPr>
              <a:spLocks noChangeArrowheads="1"/>
            </p:cNvSpPr>
            <p:nvPr/>
          </p:nvSpPr>
          <p:spPr bwMode="auto">
            <a:xfrm>
              <a:off x="9976557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2" name="Line 39"/>
            <p:cNvSpPr>
              <a:spLocks noChangeShapeType="1"/>
            </p:cNvSpPr>
            <p:nvPr/>
          </p:nvSpPr>
          <p:spPr bwMode="auto">
            <a:xfrm>
              <a:off x="9998975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3" name="Line 40"/>
            <p:cNvSpPr>
              <a:spLocks noChangeShapeType="1"/>
            </p:cNvSpPr>
            <p:nvPr/>
          </p:nvSpPr>
          <p:spPr bwMode="auto">
            <a:xfrm>
              <a:off x="10108071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4" name="Line 41"/>
            <p:cNvSpPr>
              <a:spLocks noChangeShapeType="1"/>
            </p:cNvSpPr>
            <p:nvPr/>
          </p:nvSpPr>
          <p:spPr bwMode="auto">
            <a:xfrm flipV="1">
              <a:off x="9891373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5" name="Freeform 42"/>
            <p:cNvSpPr/>
            <p:nvPr/>
          </p:nvSpPr>
          <p:spPr bwMode="auto">
            <a:xfrm>
              <a:off x="9891373" y="5785183"/>
              <a:ext cx="216699" cy="109097"/>
            </a:xfrm>
            <a:custGeom>
              <a:avLst/>
              <a:gdLst>
                <a:gd name="T0" fmla="*/ 0 w 112"/>
                <a:gd name="T1" fmla="*/ 56 h 56"/>
                <a:gd name="T2" fmla="*/ 56 w 112"/>
                <a:gd name="T3" fmla="*/ 0 h 56"/>
                <a:gd name="T4" fmla="*/ 112 w 112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548259" y="5771734"/>
            <a:ext cx="351918" cy="437786"/>
            <a:chOff x="8955833" y="5771733"/>
            <a:chExt cx="373618" cy="464781"/>
          </a:xfrm>
        </p:grpSpPr>
        <p:sp>
          <p:nvSpPr>
            <p:cNvPr id="577" name="Freeform 43"/>
            <p:cNvSpPr/>
            <p:nvPr/>
          </p:nvSpPr>
          <p:spPr bwMode="auto">
            <a:xfrm>
              <a:off x="8955833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8" name="Oval 44"/>
            <p:cNvSpPr>
              <a:spLocks noChangeArrowheads="1"/>
            </p:cNvSpPr>
            <p:nvPr/>
          </p:nvSpPr>
          <p:spPr bwMode="auto">
            <a:xfrm>
              <a:off x="9120225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9" name="Line 45"/>
            <p:cNvSpPr>
              <a:spLocks noChangeShapeType="1"/>
            </p:cNvSpPr>
            <p:nvPr/>
          </p:nvSpPr>
          <p:spPr bwMode="auto">
            <a:xfrm>
              <a:off x="9142641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0" name="Freeform 46"/>
            <p:cNvSpPr/>
            <p:nvPr/>
          </p:nvSpPr>
          <p:spPr bwMode="auto">
            <a:xfrm>
              <a:off x="9020094" y="5771733"/>
              <a:ext cx="231644" cy="168876"/>
            </a:xfrm>
            <a:custGeom>
              <a:avLst/>
              <a:gdLst>
                <a:gd name="T0" fmla="*/ 12 w 119"/>
                <a:gd name="T1" fmla="*/ 87 h 87"/>
                <a:gd name="T2" fmla="*/ 10 w 119"/>
                <a:gd name="T3" fmla="*/ 82 h 87"/>
                <a:gd name="T4" fmla="*/ 44 w 119"/>
                <a:gd name="T5" fmla="*/ 10 h 87"/>
                <a:gd name="T6" fmla="*/ 116 w 119"/>
                <a:gd name="T7" fmla="*/ 44 h 87"/>
                <a:gd name="T8" fmla="*/ 119 w 119"/>
                <a:gd name="T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7">
                  <a:moveTo>
                    <a:pt x="12" y="87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0" y="53"/>
                    <a:pt x="15" y="21"/>
                    <a:pt x="44" y="10"/>
                  </a:cubicBezTo>
                  <a:cubicBezTo>
                    <a:pt x="73" y="0"/>
                    <a:pt x="105" y="15"/>
                    <a:pt x="116" y="44"/>
                  </a:cubicBezTo>
                  <a:cubicBezTo>
                    <a:pt x="119" y="55"/>
                    <a:pt x="119" y="55"/>
                    <a:pt x="119" y="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1991" y="5816568"/>
            <a:ext cx="418079" cy="365995"/>
            <a:chOff x="6347976" y="5816568"/>
            <a:chExt cx="443859" cy="388563"/>
          </a:xfrm>
        </p:grpSpPr>
        <p:sp>
          <p:nvSpPr>
            <p:cNvPr id="582" name="Freeform 83"/>
            <p:cNvSpPr/>
            <p:nvPr/>
          </p:nvSpPr>
          <p:spPr bwMode="auto">
            <a:xfrm>
              <a:off x="634797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3" name="Freeform 84"/>
            <p:cNvSpPr/>
            <p:nvPr/>
          </p:nvSpPr>
          <p:spPr bwMode="auto">
            <a:xfrm>
              <a:off x="6457073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4" name="Line 85"/>
            <p:cNvSpPr>
              <a:spLocks noChangeShapeType="1"/>
            </p:cNvSpPr>
            <p:nvPr/>
          </p:nvSpPr>
          <p:spPr bwMode="auto">
            <a:xfrm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5" name="Line 86"/>
            <p:cNvSpPr>
              <a:spLocks noChangeShapeType="1"/>
            </p:cNvSpPr>
            <p:nvPr/>
          </p:nvSpPr>
          <p:spPr bwMode="auto">
            <a:xfrm flipH="1"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8522304" y="5816568"/>
            <a:ext cx="425116" cy="365995"/>
            <a:chOff x="8060643" y="5816568"/>
            <a:chExt cx="451330" cy="388563"/>
          </a:xfrm>
        </p:grpSpPr>
        <p:sp>
          <p:nvSpPr>
            <p:cNvPr id="587" name="Freeform 87"/>
            <p:cNvSpPr/>
            <p:nvPr/>
          </p:nvSpPr>
          <p:spPr bwMode="auto">
            <a:xfrm>
              <a:off x="8060643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8" name="Freeform 88"/>
            <p:cNvSpPr/>
            <p:nvPr/>
          </p:nvSpPr>
          <p:spPr bwMode="auto">
            <a:xfrm>
              <a:off x="8169740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9" name="Freeform 89"/>
            <p:cNvSpPr/>
            <p:nvPr/>
          </p:nvSpPr>
          <p:spPr bwMode="auto">
            <a:xfrm>
              <a:off x="8419316" y="5862896"/>
              <a:ext cx="92657" cy="295906"/>
            </a:xfrm>
            <a:custGeom>
              <a:avLst/>
              <a:gdLst>
                <a:gd name="T0" fmla="*/ 0 w 48"/>
                <a:gd name="T1" fmla="*/ 0 h 152"/>
                <a:gd name="T2" fmla="*/ 48 w 48"/>
                <a:gd name="T3" fmla="*/ 76 h 152"/>
                <a:gd name="T4" fmla="*/ 0 w 48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2">
                  <a:moveTo>
                    <a:pt x="0" y="0"/>
                  </a:moveTo>
                  <a:cubicBezTo>
                    <a:pt x="28" y="10"/>
                    <a:pt x="48" y="40"/>
                    <a:pt x="48" y="76"/>
                  </a:cubicBezTo>
                  <a:cubicBezTo>
                    <a:pt x="48" y="112"/>
                    <a:pt x="28" y="142"/>
                    <a:pt x="0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0" name="Freeform 90"/>
            <p:cNvSpPr/>
            <p:nvPr/>
          </p:nvSpPr>
          <p:spPr bwMode="auto">
            <a:xfrm>
              <a:off x="8372988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1" name="组合 590"/>
          <p:cNvGrpSpPr/>
          <p:nvPr/>
        </p:nvGrpSpPr>
        <p:grpSpPr>
          <a:xfrm>
            <a:off x="7566918" y="5816568"/>
            <a:ext cx="351919" cy="365995"/>
            <a:chOff x="7243166" y="5816568"/>
            <a:chExt cx="373619" cy="388563"/>
          </a:xfrm>
        </p:grpSpPr>
        <p:sp>
          <p:nvSpPr>
            <p:cNvPr id="592" name="Freeform 91"/>
            <p:cNvSpPr/>
            <p:nvPr/>
          </p:nvSpPr>
          <p:spPr bwMode="auto">
            <a:xfrm>
              <a:off x="724316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3" name="Freeform 92"/>
            <p:cNvSpPr/>
            <p:nvPr/>
          </p:nvSpPr>
          <p:spPr bwMode="auto">
            <a:xfrm>
              <a:off x="7352262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4" name="Freeform 93"/>
            <p:cNvSpPr/>
            <p:nvPr/>
          </p:nvSpPr>
          <p:spPr bwMode="auto">
            <a:xfrm>
              <a:off x="7555511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5" name="Group 152"/>
          <p:cNvGrpSpPr/>
          <p:nvPr/>
        </p:nvGrpSpPr>
        <p:grpSpPr>
          <a:xfrm>
            <a:off x="3383312" y="1583030"/>
            <a:ext cx="425117" cy="426525"/>
            <a:chOff x="3056404" y="3434042"/>
            <a:chExt cx="479425" cy="481013"/>
          </a:xfrm>
        </p:grpSpPr>
        <p:sp>
          <p:nvSpPr>
            <p:cNvPr id="596" name="Oval 30"/>
            <p:cNvSpPr>
              <a:spLocks noChangeArrowheads="1"/>
            </p:cNvSpPr>
            <p:nvPr/>
          </p:nvSpPr>
          <p:spPr bwMode="auto">
            <a:xfrm>
              <a:off x="3056404" y="3434042"/>
              <a:ext cx="479425" cy="48101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7" name="Freeform 31"/>
            <p:cNvSpPr/>
            <p:nvPr/>
          </p:nvSpPr>
          <p:spPr bwMode="auto">
            <a:xfrm>
              <a:off x="3316754" y="3437217"/>
              <a:ext cx="111125" cy="474663"/>
            </a:xfrm>
            <a:custGeom>
              <a:avLst/>
              <a:gdLst>
                <a:gd name="T0" fmla="*/ 0 w 54"/>
                <a:gd name="T1" fmla="*/ 0 h 230"/>
                <a:gd name="T2" fmla="*/ 54 w 54"/>
                <a:gd name="T3" fmla="*/ 115 h 230"/>
                <a:gd name="T4" fmla="*/ 0 w 54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0" y="0"/>
                  </a:moveTo>
                  <a:cubicBezTo>
                    <a:pt x="32" y="28"/>
                    <a:pt x="54" y="69"/>
                    <a:pt x="54" y="115"/>
                  </a:cubicBezTo>
                  <a:cubicBezTo>
                    <a:pt x="54" y="161"/>
                    <a:pt x="32" y="202"/>
                    <a:pt x="0" y="2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8" name="Freeform 32"/>
            <p:cNvSpPr/>
            <p:nvPr/>
          </p:nvSpPr>
          <p:spPr bwMode="auto">
            <a:xfrm>
              <a:off x="3164354" y="3437217"/>
              <a:ext cx="111125" cy="474663"/>
            </a:xfrm>
            <a:custGeom>
              <a:avLst/>
              <a:gdLst>
                <a:gd name="T0" fmla="*/ 54 w 54"/>
                <a:gd name="T1" fmla="*/ 230 h 230"/>
                <a:gd name="T2" fmla="*/ 0 w 54"/>
                <a:gd name="T3" fmla="*/ 115 h 230"/>
                <a:gd name="T4" fmla="*/ 54 w 54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54" y="230"/>
                  </a:moveTo>
                  <a:cubicBezTo>
                    <a:pt x="22" y="202"/>
                    <a:pt x="0" y="161"/>
                    <a:pt x="0" y="115"/>
                  </a:cubicBezTo>
                  <a:cubicBezTo>
                    <a:pt x="0" y="69"/>
                    <a:pt x="22" y="28"/>
                    <a:pt x="5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9" name="Line 33"/>
            <p:cNvSpPr>
              <a:spLocks noChangeShapeType="1"/>
            </p:cNvSpPr>
            <p:nvPr/>
          </p:nvSpPr>
          <p:spPr bwMode="auto">
            <a:xfrm>
              <a:off x="3296117" y="3434042"/>
              <a:ext cx="0" cy="4810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0" name="Line 34"/>
            <p:cNvSpPr>
              <a:spLocks noChangeShapeType="1"/>
            </p:cNvSpPr>
            <p:nvPr/>
          </p:nvSpPr>
          <p:spPr bwMode="auto">
            <a:xfrm>
              <a:off x="3097679" y="3799167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1" name="Line 35"/>
            <p:cNvSpPr>
              <a:spLocks noChangeShapeType="1"/>
            </p:cNvSpPr>
            <p:nvPr/>
          </p:nvSpPr>
          <p:spPr bwMode="auto">
            <a:xfrm>
              <a:off x="3097679" y="3549929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2" name="Line 36"/>
            <p:cNvSpPr>
              <a:spLocks noChangeShapeType="1"/>
            </p:cNvSpPr>
            <p:nvPr/>
          </p:nvSpPr>
          <p:spPr bwMode="auto">
            <a:xfrm>
              <a:off x="3056404" y="367375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3" name="Group 211"/>
          <p:cNvGrpSpPr/>
          <p:nvPr/>
        </p:nvGrpSpPr>
        <p:grpSpPr>
          <a:xfrm>
            <a:off x="5332022" y="1581535"/>
            <a:ext cx="427932" cy="427933"/>
            <a:chOff x="4875679" y="3432454"/>
            <a:chExt cx="482600" cy="482601"/>
          </a:xfrm>
        </p:grpSpPr>
        <p:sp>
          <p:nvSpPr>
            <p:cNvPr id="604" name="Freeform 69"/>
            <p:cNvSpPr/>
            <p:nvPr/>
          </p:nvSpPr>
          <p:spPr bwMode="auto">
            <a:xfrm>
              <a:off x="5320179" y="3713442"/>
              <a:ext cx="38100" cy="3810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5" name="Freeform 70"/>
            <p:cNvSpPr/>
            <p:nvPr/>
          </p:nvSpPr>
          <p:spPr bwMode="auto">
            <a:xfrm>
              <a:off x="5140792" y="3799167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6" name="Freeform 71"/>
            <p:cNvSpPr/>
            <p:nvPr/>
          </p:nvSpPr>
          <p:spPr bwMode="auto">
            <a:xfrm>
              <a:off x="5140792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7" name="Freeform 72"/>
            <p:cNvSpPr/>
            <p:nvPr/>
          </p:nvSpPr>
          <p:spPr bwMode="auto">
            <a:xfrm>
              <a:off x="4875679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7 w 73"/>
                <a:gd name="T3" fmla="*/ 0 h 73"/>
                <a:gd name="T4" fmla="*/ 0 w 73"/>
                <a:gd name="T5" fmla="*/ 36 h 73"/>
                <a:gd name="T6" fmla="*/ 37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37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8" name="Line 73"/>
            <p:cNvSpPr>
              <a:spLocks noChangeShapeType="1"/>
            </p:cNvSpPr>
            <p:nvPr/>
          </p:nvSpPr>
          <p:spPr bwMode="auto">
            <a:xfrm>
              <a:off x="5229692" y="3622954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9" name="Freeform 74"/>
            <p:cNvSpPr/>
            <p:nvPr/>
          </p:nvSpPr>
          <p:spPr bwMode="auto">
            <a:xfrm>
              <a:off x="4966167" y="3511829"/>
              <a:ext cx="198438" cy="47625"/>
            </a:xfrm>
            <a:custGeom>
              <a:avLst/>
              <a:gdLst>
                <a:gd name="T0" fmla="*/ 0 w 96"/>
                <a:gd name="T1" fmla="*/ 23 h 23"/>
                <a:gd name="T2" fmla="*/ 96 w 96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23">
                  <a:moveTo>
                    <a:pt x="0" y="23"/>
                  </a:moveTo>
                  <a:cubicBezTo>
                    <a:pt x="24" y="0"/>
                    <a:pt x="75" y="3"/>
                    <a:pt x="96" y="2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0" name="Freeform 75"/>
            <p:cNvSpPr/>
            <p:nvPr/>
          </p:nvSpPr>
          <p:spPr bwMode="auto">
            <a:xfrm>
              <a:off x="5231279" y="3624542"/>
              <a:ext cx="46038" cy="198438"/>
            </a:xfrm>
            <a:custGeom>
              <a:avLst/>
              <a:gdLst>
                <a:gd name="T0" fmla="*/ 0 w 22"/>
                <a:gd name="T1" fmla="*/ 96 h 96"/>
                <a:gd name="T2" fmla="*/ 0 w 22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96">
                  <a:moveTo>
                    <a:pt x="0" y="96"/>
                  </a:moveTo>
                  <a:cubicBezTo>
                    <a:pt x="22" y="72"/>
                    <a:pt x="20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1" name="Freeform 76"/>
            <p:cNvSpPr/>
            <p:nvPr/>
          </p:nvSpPr>
          <p:spPr bwMode="auto">
            <a:xfrm>
              <a:off x="5039192" y="3432454"/>
              <a:ext cx="36513" cy="3810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2" name="Line 77"/>
            <p:cNvSpPr>
              <a:spLocks noChangeShapeType="1"/>
            </p:cNvSpPr>
            <p:nvPr/>
          </p:nvSpPr>
          <p:spPr bwMode="auto">
            <a:xfrm flipH="1" flipV="1">
              <a:off x="5066179" y="3459442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3" name="Group 209"/>
          <p:cNvGrpSpPr/>
          <p:nvPr/>
        </p:nvGrpSpPr>
        <p:grpSpPr>
          <a:xfrm>
            <a:off x="1380164" y="1638325"/>
            <a:ext cx="425116" cy="308280"/>
            <a:chOff x="1237129" y="3492779"/>
            <a:chExt cx="479425" cy="347663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1237129" y="3492779"/>
              <a:ext cx="98425" cy="98425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0 h 62"/>
                <a:gd name="T4" fmla="*/ 0 w 6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1618129" y="3492779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1618129" y="3740429"/>
              <a:ext cx="98425" cy="100013"/>
            </a:xfrm>
            <a:custGeom>
              <a:avLst/>
              <a:gdLst>
                <a:gd name="T0" fmla="*/ 0 w 62"/>
                <a:gd name="T1" fmla="*/ 63 h 63"/>
                <a:gd name="T2" fmla="*/ 62 w 62"/>
                <a:gd name="T3" fmla="*/ 63 h 63"/>
                <a:gd name="T4" fmla="*/ 62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63"/>
                  </a:moveTo>
                  <a:lnTo>
                    <a:pt x="62" y="63"/>
                  </a:lnTo>
                  <a:lnTo>
                    <a:pt x="6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1237129" y="3740429"/>
              <a:ext cx="98425" cy="100013"/>
            </a:xfrm>
            <a:custGeom>
              <a:avLst/>
              <a:gdLst>
                <a:gd name="T0" fmla="*/ 0 w 62"/>
                <a:gd name="T1" fmla="*/ 0 h 63"/>
                <a:gd name="T2" fmla="*/ 0 w 62"/>
                <a:gd name="T3" fmla="*/ 63 h 63"/>
                <a:gd name="T4" fmla="*/ 62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0"/>
                  </a:moveTo>
                  <a:lnTo>
                    <a:pt x="0" y="63"/>
                  </a:lnTo>
                  <a:lnTo>
                    <a:pt x="62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8" name="Group 210"/>
          <p:cNvGrpSpPr/>
          <p:nvPr/>
        </p:nvGrpSpPr>
        <p:grpSpPr>
          <a:xfrm>
            <a:off x="2367147" y="1583030"/>
            <a:ext cx="425117" cy="426525"/>
            <a:chOff x="2146767" y="3434042"/>
            <a:chExt cx="479425" cy="481013"/>
          </a:xfrm>
        </p:grpSpPr>
        <p:sp>
          <p:nvSpPr>
            <p:cNvPr id="619" name="Freeform 140"/>
            <p:cNvSpPr/>
            <p:nvPr/>
          </p:nvSpPr>
          <p:spPr bwMode="auto">
            <a:xfrm>
              <a:off x="2146767" y="3434042"/>
              <a:ext cx="479425" cy="481013"/>
            </a:xfrm>
            <a:custGeom>
              <a:avLst/>
              <a:gdLst>
                <a:gd name="T0" fmla="*/ 232 w 232"/>
                <a:gd name="T1" fmla="*/ 228 h 232"/>
                <a:gd name="T2" fmla="*/ 228 w 232"/>
                <a:gd name="T3" fmla="*/ 232 h 232"/>
                <a:gd name="T4" fmla="*/ 4 w 232"/>
                <a:gd name="T5" fmla="*/ 232 h 232"/>
                <a:gd name="T6" fmla="*/ 0 w 232"/>
                <a:gd name="T7" fmla="*/ 228 h 232"/>
                <a:gd name="T8" fmla="*/ 0 w 232"/>
                <a:gd name="T9" fmla="*/ 4 h 232"/>
                <a:gd name="T10" fmla="*/ 4 w 232"/>
                <a:gd name="T11" fmla="*/ 0 h 232"/>
                <a:gd name="T12" fmla="*/ 228 w 232"/>
                <a:gd name="T13" fmla="*/ 0 h 232"/>
                <a:gd name="T14" fmla="*/ 232 w 232"/>
                <a:gd name="T15" fmla="*/ 4 h 232"/>
                <a:gd name="T16" fmla="*/ 232 w 232"/>
                <a:gd name="T17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32" y="228"/>
                  </a:moveTo>
                  <a:cubicBezTo>
                    <a:pt x="232" y="230"/>
                    <a:pt x="230" y="232"/>
                    <a:pt x="228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2"/>
                    <a:pt x="232" y="4"/>
                  </a:cubicBezTo>
                  <a:lnTo>
                    <a:pt x="232" y="22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0" name="Line 141"/>
            <p:cNvSpPr>
              <a:spLocks noChangeShapeType="1"/>
            </p:cNvSpPr>
            <p:nvPr/>
          </p:nvSpPr>
          <p:spPr bwMode="auto">
            <a:xfrm>
              <a:off x="24277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1" name="Line 142"/>
            <p:cNvSpPr>
              <a:spLocks noChangeShapeType="1"/>
            </p:cNvSpPr>
            <p:nvPr/>
          </p:nvSpPr>
          <p:spPr bwMode="auto">
            <a:xfrm>
              <a:off x="2427754" y="37404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2" name="Line 143"/>
            <p:cNvSpPr>
              <a:spLocks noChangeShapeType="1"/>
            </p:cNvSpPr>
            <p:nvPr/>
          </p:nvSpPr>
          <p:spPr bwMode="auto">
            <a:xfrm>
              <a:off x="2427754" y="3807104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3" name="Line 144"/>
            <p:cNvSpPr>
              <a:spLocks noChangeShapeType="1"/>
            </p:cNvSpPr>
            <p:nvPr/>
          </p:nvSpPr>
          <p:spPr bwMode="auto">
            <a:xfrm>
              <a:off x="22372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4" name="Line 145"/>
            <p:cNvSpPr>
              <a:spLocks noChangeShapeType="1"/>
            </p:cNvSpPr>
            <p:nvPr/>
          </p:nvSpPr>
          <p:spPr bwMode="auto">
            <a:xfrm>
              <a:off x="2288054" y="3526117"/>
              <a:ext cx="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5" name="Line 146"/>
            <p:cNvSpPr>
              <a:spLocks noChangeShapeType="1"/>
            </p:cNvSpPr>
            <p:nvPr/>
          </p:nvSpPr>
          <p:spPr bwMode="auto">
            <a:xfrm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6" name="Line 147"/>
            <p:cNvSpPr>
              <a:spLocks noChangeShapeType="1"/>
            </p:cNvSpPr>
            <p:nvPr/>
          </p:nvSpPr>
          <p:spPr bwMode="auto">
            <a:xfrm flipH="1"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7" name="Group 191"/>
          <p:cNvGrpSpPr/>
          <p:nvPr/>
        </p:nvGrpSpPr>
        <p:grpSpPr>
          <a:xfrm>
            <a:off x="4423654" y="1583030"/>
            <a:ext cx="337842" cy="426525"/>
            <a:chOff x="4015254" y="3434042"/>
            <a:chExt cx="381000" cy="481013"/>
          </a:xfrm>
        </p:grpSpPr>
        <p:sp>
          <p:nvSpPr>
            <p:cNvPr id="628" name="Freeform 148"/>
            <p:cNvSpPr/>
            <p:nvPr/>
          </p:nvSpPr>
          <p:spPr bwMode="auto">
            <a:xfrm>
              <a:off x="4066054" y="3434042"/>
              <a:ext cx="330200" cy="414338"/>
            </a:xfrm>
            <a:custGeom>
              <a:avLst/>
              <a:gdLst>
                <a:gd name="T0" fmla="*/ 107 w 160"/>
                <a:gd name="T1" fmla="*/ 0 h 200"/>
                <a:gd name="T2" fmla="*/ 160 w 160"/>
                <a:gd name="T3" fmla="*/ 92 h 200"/>
                <a:gd name="T4" fmla="*/ 53 w 160"/>
                <a:gd name="T5" fmla="*/ 200 h 200"/>
                <a:gd name="T6" fmla="*/ 0 w 160"/>
                <a:gd name="T7" fmla="*/ 1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00">
                  <a:moveTo>
                    <a:pt x="107" y="0"/>
                  </a:moveTo>
                  <a:cubicBezTo>
                    <a:pt x="139" y="19"/>
                    <a:pt x="160" y="53"/>
                    <a:pt x="160" y="92"/>
                  </a:cubicBezTo>
                  <a:cubicBezTo>
                    <a:pt x="160" y="152"/>
                    <a:pt x="112" y="200"/>
                    <a:pt x="53" y="200"/>
                  </a:cubicBezTo>
                  <a:cubicBezTo>
                    <a:pt x="34" y="200"/>
                    <a:pt x="16" y="194"/>
                    <a:pt x="0" y="18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9" name="Oval 149"/>
            <p:cNvSpPr>
              <a:spLocks noChangeArrowheads="1"/>
            </p:cNvSpPr>
            <p:nvPr/>
          </p:nvSpPr>
          <p:spPr bwMode="auto">
            <a:xfrm>
              <a:off x="4015254" y="3476904"/>
              <a:ext cx="314325" cy="3127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0" name="Line 150"/>
            <p:cNvSpPr>
              <a:spLocks noChangeShapeType="1"/>
            </p:cNvSpPr>
            <p:nvPr/>
          </p:nvSpPr>
          <p:spPr bwMode="auto">
            <a:xfrm>
              <a:off x="4172417" y="3849967"/>
              <a:ext cx="0" cy="650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1" name="Line 151"/>
            <p:cNvSpPr>
              <a:spLocks noChangeShapeType="1"/>
            </p:cNvSpPr>
            <p:nvPr/>
          </p:nvSpPr>
          <p:spPr bwMode="auto">
            <a:xfrm flipH="1">
              <a:off x="4107329" y="3915054"/>
              <a:ext cx="13176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2" name="Group 212"/>
          <p:cNvGrpSpPr/>
          <p:nvPr/>
        </p:nvGrpSpPr>
        <p:grpSpPr>
          <a:xfrm>
            <a:off x="6428254" y="1586017"/>
            <a:ext cx="425118" cy="425118"/>
            <a:chOff x="5873476" y="3437215"/>
            <a:chExt cx="479426" cy="479426"/>
          </a:xfrm>
        </p:grpSpPr>
        <p:sp>
          <p:nvSpPr>
            <p:cNvPr id="633" name="Oval 37"/>
            <p:cNvSpPr>
              <a:spLocks noChangeArrowheads="1"/>
            </p:cNvSpPr>
            <p:nvPr/>
          </p:nvSpPr>
          <p:spPr bwMode="auto">
            <a:xfrm>
              <a:off x="5873476" y="3769003"/>
              <a:ext cx="149225" cy="1476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38"/>
            <p:cNvSpPr/>
            <p:nvPr/>
          </p:nvSpPr>
          <p:spPr bwMode="auto">
            <a:xfrm>
              <a:off x="5922689" y="3437215"/>
              <a:ext cx="430213" cy="430213"/>
            </a:xfrm>
            <a:custGeom>
              <a:avLst/>
              <a:gdLst>
                <a:gd name="T0" fmla="*/ 0 w 208"/>
                <a:gd name="T1" fmla="*/ 0 h 208"/>
                <a:gd name="T2" fmla="*/ 19 w 208"/>
                <a:gd name="T3" fmla="*/ 0 h 208"/>
                <a:gd name="T4" fmla="*/ 208 w 208"/>
                <a:gd name="T5" fmla="*/ 189 h 208"/>
                <a:gd name="T6" fmla="*/ 20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3" y="0"/>
                    <a:pt x="208" y="85"/>
                    <a:pt x="208" y="189"/>
                  </a:cubicBezTo>
                  <a:cubicBezTo>
                    <a:pt x="208" y="208"/>
                    <a:pt x="208" y="208"/>
                    <a:pt x="208" y="20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Freeform 39"/>
            <p:cNvSpPr/>
            <p:nvPr/>
          </p:nvSpPr>
          <p:spPr bwMode="auto">
            <a:xfrm>
              <a:off x="5922689" y="3603903"/>
              <a:ext cx="265113" cy="263525"/>
            </a:xfrm>
            <a:custGeom>
              <a:avLst/>
              <a:gdLst>
                <a:gd name="T0" fmla="*/ 0 w 128"/>
                <a:gd name="T1" fmla="*/ 0 h 128"/>
                <a:gd name="T2" fmla="*/ 19 w 128"/>
                <a:gd name="T3" fmla="*/ 0 h 128"/>
                <a:gd name="T4" fmla="*/ 128 w 128"/>
                <a:gd name="T5" fmla="*/ 109 h 128"/>
                <a:gd name="T6" fmla="*/ 128 w 128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79" y="0"/>
                    <a:pt x="128" y="49"/>
                    <a:pt x="128" y="109"/>
                  </a:cubicBezTo>
                  <a:cubicBezTo>
                    <a:pt x="128" y="128"/>
                    <a:pt x="128" y="128"/>
                    <a:pt x="128" y="12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6" name="Group 215"/>
          <p:cNvGrpSpPr/>
          <p:nvPr/>
        </p:nvGrpSpPr>
        <p:grpSpPr>
          <a:xfrm>
            <a:off x="9509403" y="1586017"/>
            <a:ext cx="425117" cy="425118"/>
            <a:chOff x="8602389" y="3437215"/>
            <a:chExt cx="479425" cy="479426"/>
          </a:xfrm>
        </p:grpSpPr>
        <p:sp>
          <p:nvSpPr>
            <p:cNvPr id="637" name="Freeform 51"/>
            <p:cNvSpPr/>
            <p:nvPr/>
          </p:nvSpPr>
          <p:spPr bwMode="auto">
            <a:xfrm>
              <a:off x="8750026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Oval 52"/>
            <p:cNvSpPr>
              <a:spLocks noChangeArrowheads="1"/>
            </p:cNvSpPr>
            <p:nvPr/>
          </p:nvSpPr>
          <p:spPr bwMode="auto">
            <a:xfrm>
              <a:off x="8808764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Oval 53"/>
            <p:cNvSpPr>
              <a:spLocks noChangeArrowheads="1"/>
            </p:cNvSpPr>
            <p:nvPr/>
          </p:nvSpPr>
          <p:spPr bwMode="auto">
            <a:xfrm>
              <a:off x="895005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"/>
            <p:cNvSpPr/>
            <p:nvPr/>
          </p:nvSpPr>
          <p:spPr bwMode="auto">
            <a:xfrm>
              <a:off x="8602389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1" name="Group 216"/>
          <p:cNvGrpSpPr/>
          <p:nvPr/>
        </p:nvGrpSpPr>
        <p:grpSpPr>
          <a:xfrm>
            <a:off x="10538317" y="1586017"/>
            <a:ext cx="425118" cy="425118"/>
            <a:chOff x="9512026" y="3437215"/>
            <a:chExt cx="479426" cy="479426"/>
          </a:xfrm>
        </p:grpSpPr>
        <p:sp>
          <p:nvSpPr>
            <p:cNvPr id="642" name="Freeform 55"/>
            <p:cNvSpPr/>
            <p:nvPr/>
          </p:nvSpPr>
          <p:spPr bwMode="auto">
            <a:xfrm>
              <a:off x="9659664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Oval 56"/>
            <p:cNvSpPr>
              <a:spLocks noChangeArrowheads="1"/>
            </p:cNvSpPr>
            <p:nvPr/>
          </p:nvSpPr>
          <p:spPr bwMode="auto">
            <a:xfrm>
              <a:off x="971840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Oval 57"/>
            <p:cNvSpPr>
              <a:spLocks noChangeArrowheads="1"/>
            </p:cNvSpPr>
            <p:nvPr/>
          </p:nvSpPr>
          <p:spPr bwMode="auto">
            <a:xfrm>
              <a:off x="9859689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5" name="Freeform 58"/>
            <p:cNvSpPr/>
            <p:nvPr/>
          </p:nvSpPr>
          <p:spPr bwMode="auto">
            <a:xfrm>
              <a:off x="9512026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6" name="Freeform 59"/>
            <p:cNvSpPr/>
            <p:nvPr/>
          </p:nvSpPr>
          <p:spPr bwMode="auto">
            <a:xfrm>
              <a:off x="9708876" y="3470553"/>
              <a:ext cx="247650" cy="115888"/>
            </a:xfrm>
            <a:custGeom>
              <a:avLst/>
              <a:gdLst>
                <a:gd name="T0" fmla="*/ 0 w 156"/>
                <a:gd name="T1" fmla="*/ 73 h 73"/>
                <a:gd name="T2" fmla="*/ 78 w 156"/>
                <a:gd name="T3" fmla="*/ 0 h 73"/>
                <a:gd name="T4" fmla="*/ 156 w 15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73">
                  <a:moveTo>
                    <a:pt x="0" y="73"/>
                  </a:moveTo>
                  <a:lnTo>
                    <a:pt x="78" y="0"/>
                  </a:lnTo>
                  <a:lnTo>
                    <a:pt x="156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7" name="Group 213"/>
          <p:cNvGrpSpPr/>
          <p:nvPr/>
        </p:nvGrpSpPr>
        <p:grpSpPr>
          <a:xfrm>
            <a:off x="7528062" y="1586017"/>
            <a:ext cx="425117" cy="425118"/>
            <a:chOff x="6783114" y="3437215"/>
            <a:chExt cx="479425" cy="479426"/>
          </a:xfrm>
        </p:grpSpPr>
        <p:sp>
          <p:nvSpPr>
            <p:cNvPr id="648" name="Freeform 152"/>
            <p:cNvSpPr/>
            <p:nvPr/>
          </p:nvSpPr>
          <p:spPr bwMode="auto">
            <a:xfrm>
              <a:off x="7138714" y="3653115"/>
              <a:ext cx="123825" cy="165100"/>
            </a:xfrm>
            <a:custGeom>
              <a:avLst/>
              <a:gdLst>
                <a:gd name="T0" fmla="*/ 0 w 60"/>
                <a:gd name="T1" fmla="*/ 0 h 80"/>
                <a:gd name="T2" fmla="*/ 20 w 60"/>
                <a:gd name="T3" fmla="*/ 0 h 80"/>
                <a:gd name="T4" fmla="*/ 60 w 60"/>
                <a:gd name="T5" fmla="*/ 40 h 80"/>
                <a:gd name="T6" fmla="*/ 20 w 60"/>
                <a:gd name="T7" fmla="*/ 80 h 80"/>
                <a:gd name="T8" fmla="*/ 0 w 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2" y="0"/>
                    <a:pt x="60" y="18"/>
                    <a:pt x="60" y="40"/>
                  </a:cubicBezTo>
                  <a:cubicBezTo>
                    <a:pt x="60" y="62"/>
                    <a:pt x="42" y="80"/>
                    <a:pt x="20" y="80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9" name="Line 153"/>
            <p:cNvSpPr>
              <a:spLocks noChangeShapeType="1"/>
            </p:cNvSpPr>
            <p:nvPr/>
          </p:nvSpPr>
          <p:spPr bwMode="auto">
            <a:xfrm>
              <a:off x="68656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0" name="Line 154"/>
            <p:cNvSpPr>
              <a:spLocks noChangeShapeType="1"/>
            </p:cNvSpPr>
            <p:nvPr/>
          </p:nvSpPr>
          <p:spPr bwMode="auto">
            <a:xfrm>
              <a:off x="6956151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1" name="Line 155"/>
            <p:cNvSpPr>
              <a:spLocks noChangeShapeType="1"/>
            </p:cNvSpPr>
            <p:nvPr/>
          </p:nvSpPr>
          <p:spPr bwMode="auto">
            <a:xfrm>
              <a:off x="70561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2" name="Freeform 156"/>
            <p:cNvSpPr/>
            <p:nvPr/>
          </p:nvSpPr>
          <p:spPr bwMode="auto">
            <a:xfrm>
              <a:off x="6783114" y="3648353"/>
              <a:ext cx="347663" cy="268288"/>
            </a:xfrm>
            <a:custGeom>
              <a:avLst/>
              <a:gdLst>
                <a:gd name="T0" fmla="*/ 168 w 168"/>
                <a:gd name="T1" fmla="*/ 0 h 130"/>
                <a:gd name="T2" fmla="*/ 168 w 168"/>
                <a:gd name="T3" fmla="*/ 98 h 130"/>
                <a:gd name="T4" fmla="*/ 136 w 168"/>
                <a:gd name="T5" fmla="*/ 130 h 130"/>
                <a:gd name="T6" fmla="*/ 32 w 168"/>
                <a:gd name="T7" fmla="*/ 130 h 130"/>
                <a:gd name="T8" fmla="*/ 0 w 168"/>
                <a:gd name="T9" fmla="*/ 98 h 130"/>
                <a:gd name="T10" fmla="*/ 0 w 16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0">
                  <a:moveTo>
                    <a:pt x="168" y="0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8" y="116"/>
                    <a:pt x="154" y="130"/>
                    <a:pt x="136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14" y="130"/>
                    <a:pt x="0" y="116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3" name="Freeform 157"/>
            <p:cNvSpPr/>
            <p:nvPr/>
          </p:nvSpPr>
          <p:spPr bwMode="auto">
            <a:xfrm>
              <a:off x="6783114" y="3586440"/>
              <a:ext cx="347663" cy="79375"/>
            </a:xfrm>
            <a:custGeom>
              <a:avLst/>
              <a:gdLst>
                <a:gd name="T0" fmla="*/ 0 w 168"/>
                <a:gd name="T1" fmla="*/ 38 h 38"/>
                <a:gd name="T2" fmla="*/ 0 w 168"/>
                <a:gd name="T3" fmla="*/ 4 h 38"/>
                <a:gd name="T4" fmla="*/ 4 w 168"/>
                <a:gd name="T5" fmla="*/ 0 h 38"/>
                <a:gd name="T6" fmla="*/ 164 w 168"/>
                <a:gd name="T7" fmla="*/ 0 h 38"/>
                <a:gd name="T8" fmla="*/ 168 w 168"/>
                <a:gd name="T9" fmla="*/ 4 h 38"/>
                <a:gd name="T10" fmla="*/ 168 w 16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8">
                  <a:moveTo>
                    <a:pt x="0" y="3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8" y="2"/>
                    <a:pt x="168" y="4"/>
                  </a:cubicBezTo>
                  <a:cubicBezTo>
                    <a:pt x="168" y="38"/>
                    <a:pt x="168" y="38"/>
                    <a:pt x="168" y="3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4" name="Group 214"/>
          <p:cNvGrpSpPr/>
          <p:nvPr/>
        </p:nvGrpSpPr>
        <p:grpSpPr>
          <a:xfrm>
            <a:off x="8522304" y="1602458"/>
            <a:ext cx="425117" cy="395556"/>
            <a:chOff x="7692751" y="3454678"/>
            <a:chExt cx="479425" cy="446087"/>
          </a:xfrm>
        </p:grpSpPr>
        <p:sp>
          <p:nvSpPr>
            <p:cNvPr id="655" name="Freeform 158"/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6" name="Freeform 159"/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7" name="Freeform 160"/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8" name="Group 217"/>
          <p:cNvGrpSpPr/>
          <p:nvPr/>
        </p:nvGrpSpPr>
        <p:grpSpPr>
          <a:xfrm>
            <a:off x="1368208" y="2482061"/>
            <a:ext cx="447640" cy="447640"/>
            <a:chOff x="1215123" y="4389034"/>
            <a:chExt cx="504826" cy="504825"/>
          </a:xfrm>
        </p:grpSpPr>
        <p:sp>
          <p:nvSpPr>
            <p:cNvPr id="659" name="Freeform 161"/>
            <p:cNvSpPr/>
            <p:nvPr/>
          </p:nvSpPr>
          <p:spPr bwMode="auto">
            <a:xfrm>
              <a:off x="1215123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0" name="Freeform 162"/>
            <p:cNvSpPr/>
            <p:nvPr/>
          </p:nvSpPr>
          <p:spPr bwMode="auto">
            <a:xfrm>
              <a:off x="1604061" y="4389034"/>
              <a:ext cx="115888" cy="115888"/>
            </a:xfrm>
            <a:custGeom>
              <a:avLst/>
              <a:gdLst>
                <a:gd name="T0" fmla="*/ 0 w 73"/>
                <a:gd name="T1" fmla="*/ 0 h 73"/>
                <a:gd name="T2" fmla="*/ 73 w 73"/>
                <a:gd name="T3" fmla="*/ 0 h 73"/>
                <a:gd name="T4" fmla="*/ 73 w 73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0" y="0"/>
                  </a:moveTo>
                  <a:lnTo>
                    <a:pt x="73" y="0"/>
                  </a:lnTo>
                  <a:lnTo>
                    <a:pt x="73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1" name="Line 163"/>
            <p:cNvSpPr>
              <a:spLocks noChangeShapeType="1"/>
            </p:cNvSpPr>
            <p:nvPr/>
          </p:nvSpPr>
          <p:spPr bwMode="auto">
            <a:xfrm flipH="1">
              <a:off x="1537386" y="4389034"/>
              <a:ext cx="182563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2" name="Group 218"/>
          <p:cNvGrpSpPr/>
          <p:nvPr/>
        </p:nvGrpSpPr>
        <p:grpSpPr>
          <a:xfrm>
            <a:off x="2355192" y="2482061"/>
            <a:ext cx="447640" cy="447640"/>
            <a:chOff x="2124761" y="4389034"/>
            <a:chExt cx="504825" cy="504825"/>
          </a:xfrm>
        </p:grpSpPr>
        <p:sp>
          <p:nvSpPr>
            <p:cNvPr id="663" name="Freeform 164"/>
            <p:cNvSpPr/>
            <p:nvPr/>
          </p:nvSpPr>
          <p:spPr bwMode="auto">
            <a:xfrm>
              <a:off x="2124761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4" name="Freeform 165"/>
            <p:cNvSpPr/>
            <p:nvPr/>
          </p:nvSpPr>
          <p:spPr bwMode="auto">
            <a:xfrm>
              <a:off x="2448611" y="4455709"/>
              <a:ext cx="114300" cy="115888"/>
            </a:xfrm>
            <a:custGeom>
              <a:avLst/>
              <a:gdLst>
                <a:gd name="T0" fmla="*/ 72 w 72"/>
                <a:gd name="T1" fmla="*/ 73 h 73"/>
                <a:gd name="T2" fmla="*/ 0 w 72"/>
                <a:gd name="T3" fmla="*/ 73 h 73"/>
                <a:gd name="T4" fmla="*/ 0 w 72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lnTo>
                    <a:pt x="0" y="73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5" name="Line 166"/>
            <p:cNvSpPr>
              <a:spLocks noChangeShapeType="1"/>
            </p:cNvSpPr>
            <p:nvPr/>
          </p:nvSpPr>
          <p:spPr bwMode="auto">
            <a:xfrm flipV="1">
              <a:off x="2448611" y="4389034"/>
              <a:ext cx="180975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66" name="Freeform 167"/>
          <p:cNvSpPr/>
          <p:nvPr/>
        </p:nvSpPr>
        <p:spPr bwMode="auto">
          <a:xfrm>
            <a:off x="3371357" y="2459642"/>
            <a:ext cx="447640" cy="446233"/>
          </a:xfrm>
          <a:custGeom>
            <a:avLst/>
            <a:gdLst>
              <a:gd name="T0" fmla="*/ 244 w 244"/>
              <a:gd name="T1" fmla="*/ 52 h 244"/>
              <a:gd name="T2" fmla="*/ 213 w 244"/>
              <a:gd name="T3" fmla="*/ 16 h 244"/>
              <a:gd name="T4" fmla="*/ 213 w 244"/>
              <a:gd name="T5" fmla="*/ 16 h 244"/>
              <a:gd name="T6" fmla="*/ 87 w 244"/>
              <a:gd name="T7" fmla="*/ 86 h 244"/>
              <a:gd name="T8" fmla="*/ 16 w 244"/>
              <a:gd name="T9" fmla="*/ 213 h 244"/>
              <a:gd name="T10" fmla="*/ 16 w 244"/>
              <a:gd name="T11" fmla="*/ 213 h 244"/>
              <a:gd name="T12" fmla="*/ 52 w 244"/>
              <a:gd name="T13" fmla="*/ 244 h 244"/>
              <a:gd name="T14" fmla="*/ 96 w 244"/>
              <a:gd name="T15" fmla="*/ 192 h 244"/>
              <a:gd name="T16" fmla="*/ 72 w 244"/>
              <a:gd name="T17" fmla="*/ 156 h 244"/>
              <a:gd name="T18" fmla="*/ 156 w 244"/>
              <a:gd name="T19" fmla="*/ 72 h 244"/>
              <a:gd name="T20" fmla="*/ 192 w 244"/>
              <a:gd name="T21" fmla="*/ 96 h 244"/>
              <a:gd name="T22" fmla="*/ 244 w 244"/>
              <a:gd name="T23" fmla="*/ 5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44">
                <a:moveTo>
                  <a:pt x="244" y="52"/>
                </a:moveTo>
                <a:cubicBezTo>
                  <a:pt x="213" y="16"/>
                  <a:pt x="213" y="16"/>
                  <a:pt x="213" y="16"/>
                </a:cubicBezTo>
                <a:cubicBezTo>
                  <a:pt x="213" y="16"/>
                  <a:pt x="213" y="16"/>
                  <a:pt x="213" y="16"/>
                </a:cubicBezTo>
                <a:cubicBezTo>
                  <a:pt x="198" y="0"/>
                  <a:pt x="141" y="31"/>
                  <a:pt x="87" y="86"/>
                </a:cubicBezTo>
                <a:cubicBezTo>
                  <a:pt x="32" y="140"/>
                  <a:pt x="0" y="198"/>
                  <a:pt x="16" y="213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92" y="96"/>
                  <a:pt x="192" y="96"/>
                  <a:pt x="192" y="96"/>
                </a:cubicBezTo>
                <a:lnTo>
                  <a:pt x="244" y="52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7" name="Group 219"/>
          <p:cNvGrpSpPr/>
          <p:nvPr/>
        </p:nvGrpSpPr>
        <p:grpSpPr>
          <a:xfrm>
            <a:off x="4377326" y="2482060"/>
            <a:ext cx="425117" cy="425117"/>
            <a:chOff x="3969436" y="4389034"/>
            <a:chExt cx="479425" cy="479425"/>
          </a:xfrm>
        </p:grpSpPr>
        <p:sp>
          <p:nvSpPr>
            <p:cNvPr id="668" name="Freeform 168"/>
            <p:cNvSpPr/>
            <p:nvPr/>
          </p:nvSpPr>
          <p:spPr bwMode="auto">
            <a:xfrm>
              <a:off x="4159936" y="4455709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9" name="Freeform 169"/>
            <p:cNvSpPr/>
            <p:nvPr/>
          </p:nvSpPr>
          <p:spPr bwMode="auto">
            <a:xfrm>
              <a:off x="4332973" y="4389034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0" name="Freeform 170"/>
            <p:cNvSpPr/>
            <p:nvPr/>
          </p:nvSpPr>
          <p:spPr bwMode="auto">
            <a:xfrm>
              <a:off x="3969436" y="4455709"/>
              <a:ext cx="306388" cy="412750"/>
            </a:xfrm>
            <a:custGeom>
              <a:avLst/>
              <a:gdLst>
                <a:gd name="T0" fmla="*/ 92 w 148"/>
                <a:gd name="T1" fmla="*/ 0 h 200"/>
                <a:gd name="T2" fmla="*/ 4 w 148"/>
                <a:gd name="T3" fmla="*/ 0 h 200"/>
                <a:gd name="T4" fmla="*/ 0 w 148"/>
                <a:gd name="T5" fmla="*/ 4 h 200"/>
                <a:gd name="T6" fmla="*/ 0 w 148"/>
                <a:gd name="T7" fmla="*/ 196 h 200"/>
                <a:gd name="T8" fmla="*/ 4 w 148"/>
                <a:gd name="T9" fmla="*/ 200 h 200"/>
                <a:gd name="T10" fmla="*/ 144 w 148"/>
                <a:gd name="T11" fmla="*/ 200 h 200"/>
                <a:gd name="T12" fmla="*/ 148 w 148"/>
                <a:gd name="T13" fmla="*/ 196 h 200"/>
                <a:gd name="T14" fmla="*/ 148 w 148"/>
                <a:gd name="T15" fmla="*/ 5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0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6" y="200"/>
                    <a:pt x="148" y="198"/>
                    <a:pt x="148" y="196"/>
                  </a:cubicBezTo>
                  <a:cubicBezTo>
                    <a:pt x="148" y="56"/>
                    <a:pt x="148" y="56"/>
                    <a:pt x="148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1" name="Freeform 171"/>
            <p:cNvSpPr/>
            <p:nvPr/>
          </p:nvSpPr>
          <p:spPr bwMode="auto">
            <a:xfrm>
              <a:off x="4325036" y="4504921"/>
              <a:ext cx="123825" cy="298450"/>
            </a:xfrm>
            <a:custGeom>
              <a:avLst/>
              <a:gdLst>
                <a:gd name="T0" fmla="*/ 0 w 60"/>
                <a:gd name="T1" fmla="*/ 144 h 144"/>
                <a:gd name="T2" fmla="*/ 56 w 60"/>
                <a:gd name="T3" fmla="*/ 144 h 144"/>
                <a:gd name="T4" fmla="*/ 60 w 60"/>
                <a:gd name="T5" fmla="*/ 140 h 144"/>
                <a:gd name="T6" fmla="*/ 60 w 6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44">
                  <a:moveTo>
                    <a:pt x="0" y="144"/>
                  </a:moveTo>
                  <a:cubicBezTo>
                    <a:pt x="56" y="144"/>
                    <a:pt x="56" y="144"/>
                    <a:pt x="56" y="144"/>
                  </a:cubicBezTo>
                  <a:cubicBezTo>
                    <a:pt x="58" y="144"/>
                    <a:pt x="60" y="142"/>
                    <a:pt x="60" y="14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2" name="Freeform 172"/>
            <p:cNvSpPr/>
            <p:nvPr/>
          </p:nvSpPr>
          <p:spPr bwMode="auto">
            <a:xfrm>
              <a:off x="4142473" y="4389034"/>
              <a:ext cx="190500" cy="17463"/>
            </a:xfrm>
            <a:custGeom>
              <a:avLst/>
              <a:gdLst>
                <a:gd name="T0" fmla="*/ 92 w 92"/>
                <a:gd name="T1" fmla="*/ 0 h 8"/>
                <a:gd name="T2" fmla="*/ 4 w 92"/>
                <a:gd name="T3" fmla="*/ 0 h 8"/>
                <a:gd name="T4" fmla="*/ 0 w 92"/>
                <a:gd name="T5" fmla="*/ 4 h 8"/>
                <a:gd name="T6" fmla="*/ 0 w 9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3" name="Group 220"/>
          <p:cNvGrpSpPr/>
          <p:nvPr/>
        </p:nvGrpSpPr>
        <p:grpSpPr>
          <a:xfrm>
            <a:off x="5333517" y="2528388"/>
            <a:ext cx="425117" cy="337842"/>
            <a:chOff x="4879073" y="4438246"/>
            <a:chExt cx="479425" cy="381000"/>
          </a:xfrm>
        </p:grpSpPr>
        <p:sp>
          <p:nvSpPr>
            <p:cNvPr id="674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5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6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222"/>
          <p:cNvGrpSpPr/>
          <p:nvPr/>
        </p:nvGrpSpPr>
        <p:grpSpPr>
          <a:xfrm>
            <a:off x="8522304" y="2452914"/>
            <a:ext cx="425117" cy="425117"/>
            <a:chOff x="7626075" y="4358074"/>
            <a:chExt cx="479425" cy="479425"/>
          </a:xfrm>
        </p:grpSpPr>
        <p:sp>
          <p:nvSpPr>
            <p:cNvPr id="678" name="Freeform 5"/>
            <p:cNvSpPr/>
            <p:nvPr/>
          </p:nvSpPr>
          <p:spPr bwMode="auto">
            <a:xfrm>
              <a:off x="7626075" y="4605724"/>
              <a:ext cx="100013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9" name="Freeform 6"/>
            <p:cNvSpPr/>
            <p:nvPr/>
          </p:nvSpPr>
          <p:spPr bwMode="auto">
            <a:xfrm>
              <a:off x="8007075" y="4605724"/>
              <a:ext cx="98425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0" name="Freeform 7"/>
            <p:cNvSpPr/>
            <p:nvPr/>
          </p:nvSpPr>
          <p:spPr bwMode="auto">
            <a:xfrm>
              <a:off x="7626075" y="4358074"/>
              <a:ext cx="479425" cy="287338"/>
            </a:xfrm>
            <a:custGeom>
              <a:avLst/>
              <a:gdLst>
                <a:gd name="T0" fmla="*/ 0 w 232"/>
                <a:gd name="T1" fmla="*/ 139 h 139"/>
                <a:gd name="T2" fmla="*/ 0 w 232"/>
                <a:gd name="T3" fmla="*/ 116 h 139"/>
                <a:gd name="T4" fmla="*/ 116 w 232"/>
                <a:gd name="T5" fmla="*/ 0 h 139"/>
                <a:gd name="T6" fmla="*/ 232 w 232"/>
                <a:gd name="T7" fmla="*/ 116 h 139"/>
                <a:gd name="T8" fmla="*/ 232 w 2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39">
                  <a:moveTo>
                    <a:pt x="0" y="139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39"/>
                    <a:pt x="232" y="139"/>
                    <a:pt x="232" y="1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1" name="Rectangle 8"/>
            <p:cNvSpPr>
              <a:spLocks noChangeArrowheads="1"/>
            </p:cNvSpPr>
            <p:nvPr/>
          </p:nvSpPr>
          <p:spPr bwMode="auto">
            <a:xfrm>
              <a:off x="7840388" y="4821624"/>
              <a:ext cx="50800" cy="1587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2" name="Freeform 9"/>
            <p:cNvSpPr/>
            <p:nvPr/>
          </p:nvSpPr>
          <p:spPr bwMode="auto">
            <a:xfrm>
              <a:off x="7883250" y="4615249"/>
              <a:ext cx="222250" cy="222250"/>
            </a:xfrm>
            <a:custGeom>
              <a:avLst/>
              <a:gdLst>
                <a:gd name="T0" fmla="*/ 140 w 140"/>
                <a:gd name="T1" fmla="*/ 0 h 140"/>
                <a:gd name="T2" fmla="*/ 140 w 140"/>
                <a:gd name="T3" fmla="*/ 100 h 140"/>
                <a:gd name="T4" fmla="*/ 40 w 140"/>
                <a:gd name="T5" fmla="*/ 140 h 140"/>
                <a:gd name="T6" fmla="*/ 0 w 14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0"/>
                  </a:moveTo>
                  <a:lnTo>
                    <a:pt x="140" y="100"/>
                  </a:lnTo>
                  <a:lnTo>
                    <a:pt x="40" y="140"/>
                  </a:lnTo>
                  <a:lnTo>
                    <a:pt x="0" y="14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3" name="Group 221"/>
          <p:cNvGrpSpPr/>
          <p:nvPr/>
        </p:nvGrpSpPr>
        <p:grpSpPr>
          <a:xfrm>
            <a:off x="7528062" y="2469355"/>
            <a:ext cx="425117" cy="395556"/>
            <a:chOff x="6716438" y="4375537"/>
            <a:chExt cx="479425" cy="446088"/>
          </a:xfrm>
        </p:grpSpPr>
        <p:sp>
          <p:nvSpPr>
            <p:cNvPr id="684" name="Freeform 176"/>
            <p:cNvSpPr/>
            <p:nvPr/>
          </p:nvSpPr>
          <p:spPr bwMode="auto">
            <a:xfrm>
              <a:off x="7097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5" name="Freeform 177"/>
            <p:cNvSpPr/>
            <p:nvPr/>
          </p:nvSpPr>
          <p:spPr bwMode="auto">
            <a:xfrm>
              <a:off x="6716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Freeform 178"/>
            <p:cNvSpPr/>
            <p:nvPr/>
          </p:nvSpPr>
          <p:spPr bwMode="auto">
            <a:xfrm>
              <a:off x="6716438" y="4375537"/>
              <a:ext cx="479425" cy="319088"/>
            </a:xfrm>
            <a:custGeom>
              <a:avLst/>
              <a:gdLst>
                <a:gd name="T0" fmla="*/ 0 w 232"/>
                <a:gd name="T1" fmla="*/ 155 h 155"/>
                <a:gd name="T2" fmla="*/ 0 w 232"/>
                <a:gd name="T3" fmla="*/ 116 h 155"/>
                <a:gd name="T4" fmla="*/ 116 w 232"/>
                <a:gd name="T5" fmla="*/ 0 h 155"/>
                <a:gd name="T6" fmla="*/ 232 w 232"/>
                <a:gd name="T7" fmla="*/ 116 h 155"/>
                <a:gd name="T8" fmla="*/ 232 w 232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55">
                  <a:moveTo>
                    <a:pt x="0" y="155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55"/>
                    <a:pt x="232" y="155"/>
                    <a:pt x="232" y="1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7" name="Freeform 179"/>
          <p:cNvSpPr/>
          <p:nvPr/>
        </p:nvSpPr>
        <p:spPr bwMode="auto">
          <a:xfrm>
            <a:off x="6505967" y="2452914"/>
            <a:ext cx="278719" cy="425117"/>
          </a:xfrm>
          <a:custGeom>
            <a:avLst/>
            <a:gdLst>
              <a:gd name="T0" fmla="*/ 152 w 152"/>
              <a:gd name="T1" fmla="*/ 153 h 232"/>
              <a:gd name="T2" fmla="*/ 76 w 152"/>
              <a:gd name="T3" fmla="*/ 0 h 232"/>
              <a:gd name="T4" fmla="*/ 0 w 152"/>
              <a:gd name="T5" fmla="*/ 153 h 232"/>
              <a:gd name="T6" fmla="*/ 76 w 152"/>
              <a:gd name="T7" fmla="*/ 232 h 232"/>
              <a:gd name="T8" fmla="*/ 152 w 152"/>
              <a:gd name="T9" fmla="*/ 15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32">
                <a:moveTo>
                  <a:pt x="152" y="153"/>
                </a:moveTo>
                <a:cubicBezTo>
                  <a:pt x="152" y="93"/>
                  <a:pt x="76" y="0"/>
                  <a:pt x="76" y="0"/>
                </a:cubicBezTo>
                <a:cubicBezTo>
                  <a:pt x="76" y="0"/>
                  <a:pt x="0" y="94"/>
                  <a:pt x="0" y="153"/>
                </a:cubicBezTo>
                <a:cubicBezTo>
                  <a:pt x="0" y="197"/>
                  <a:pt x="34" y="232"/>
                  <a:pt x="76" y="232"/>
                </a:cubicBezTo>
                <a:cubicBezTo>
                  <a:pt x="118" y="232"/>
                  <a:pt x="152" y="197"/>
                  <a:pt x="152" y="153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8" name="Group 223"/>
          <p:cNvGrpSpPr/>
          <p:nvPr/>
        </p:nvGrpSpPr>
        <p:grpSpPr>
          <a:xfrm>
            <a:off x="9532568" y="2452914"/>
            <a:ext cx="381480" cy="425117"/>
            <a:chOff x="8561113" y="4358074"/>
            <a:chExt cx="430213" cy="479425"/>
          </a:xfrm>
        </p:grpSpPr>
        <p:sp>
          <p:nvSpPr>
            <p:cNvPr id="689" name="Freeform 180"/>
            <p:cNvSpPr/>
            <p:nvPr/>
          </p:nvSpPr>
          <p:spPr bwMode="auto">
            <a:xfrm>
              <a:off x="8561113" y="4407287"/>
              <a:ext cx="301625" cy="198438"/>
            </a:xfrm>
            <a:custGeom>
              <a:avLst/>
              <a:gdLst>
                <a:gd name="T0" fmla="*/ 146 w 146"/>
                <a:gd name="T1" fmla="*/ 96 h 96"/>
                <a:gd name="T2" fmla="*/ 0 w 146"/>
                <a:gd name="T3" fmla="*/ 96 h 96"/>
                <a:gd name="T4" fmla="*/ 0 w 146"/>
                <a:gd name="T5" fmla="*/ 96 h 96"/>
                <a:gd name="T6" fmla="*/ 0 w 146"/>
                <a:gd name="T7" fmla="*/ 0 h 96"/>
                <a:gd name="T8" fmla="*/ 0 w 146"/>
                <a:gd name="T9" fmla="*/ 0 h 96"/>
                <a:gd name="T10" fmla="*/ 146 w 146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96">
                  <a:moveTo>
                    <a:pt x="146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0" name="Freeform 181"/>
            <p:cNvSpPr/>
            <p:nvPr/>
          </p:nvSpPr>
          <p:spPr bwMode="auto">
            <a:xfrm>
              <a:off x="8862738" y="4407287"/>
              <a:ext cx="128588" cy="198438"/>
            </a:xfrm>
            <a:custGeom>
              <a:avLst/>
              <a:gdLst>
                <a:gd name="T0" fmla="*/ 0 w 81"/>
                <a:gd name="T1" fmla="*/ 0 h 125"/>
                <a:gd name="T2" fmla="*/ 81 w 81"/>
                <a:gd name="T3" fmla="*/ 63 h 125"/>
                <a:gd name="T4" fmla="*/ 0 w 8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125">
                  <a:moveTo>
                    <a:pt x="0" y="0"/>
                  </a:moveTo>
                  <a:lnTo>
                    <a:pt x="81" y="63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82"/>
            <p:cNvSpPr>
              <a:spLocks noChangeShapeType="1"/>
            </p:cNvSpPr>
            <p:nvPr/>
          </p:nvSpPr>
          <p:spPr bwMode="auto">
            <a:xfrm>
              <a:off x="8759550" y="4358074"/>
              <a:ext cx="0" cy="476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83"/>
            <p:cNvSpPr>
              <a:spLocks noChangeShapeType="1"/>
            </p:cNvSpPr>
            <p:nvPr/>
          </p:nvSpPr>
          <p:spPr bwMode="auto">
            <a:xfrm>
              <a:off x="8759550" y="4605724"/>
              <a:ext cx="0" cy="23177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3" name="Group 224"/>
          <p:cNvGrpSpPr/>
          <p:nvPr/>
        </p:nvGrpSpPr>
        <p:grpSpPr>
          <a:xfrm>
            <a:off x="10538318" y="2452914"/>
            <a:ext cx="425117" cy="425117"/>
            <a:chOff x="9445350" y="4358074"/>
            <a:chExt cx="479425" cy="479425"/>
          </a:xfrm>
        </p:grpSpPr>
        <p:sp>
          <p:nvSpPr>
            <p:cNvPr id="694" name="Freeform 184"/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Freeform 185"/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Freeform 186"/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Freeform 187"/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8" name="Line 188"/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9" name="Line 189"/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0" name="Line 190"/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2" name="文本框 271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273" name="六边形 272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460"/>
          <p:cNvSpPr>
            <a:spLocks noEditPoints="1"/>
          </p:cNvSpPr>
          <p:nvPr/>
        </p:nvSpPr>
        <p:spPr bwMode="auto">
          <a:xfrm>
            <a:off x="1374301" y="1619858"/>
            <a:ext cx="492416" cy="492416"/>
          </a:xfrm>
          <a:custGeom>
            <a:avLst/>
            <a:gdLst>
              <a:gd name="T0" fmla="*/ 175 w 176"/>
              <a:gd name="T1" fmla="*/ 85 h 176"/>
              <a:gd name="T2" fmla="*/ 144 w 176"/>
              <a:gd name="T3" fmla="*/ 54 h 176"/>
              <a:gd name="T4" fmla="*/ 144 w 176"/>
              <a:gd name="T5" fmla="*/ 12 h 176"/>
              <a:gd name="T6" fmla="*/ 140 w 176"/>
              <a:gd name="T7" fmla="*/ 8 h 176"/>
              <a:gd name="T8" fmla="*/ 116 w 176"/>
              <a:gd name="T9" fmla="*/ 8 h 176"/>
              <a:gd name="T10" fmla="*/ 112 w 176"/>
              <a:gd name="T11" fmla="*/ 12 h 176"/>
              <a:gd name="T12" fmla="*/ 112 w 176"/>
              <a:gd name="T13" fmla="*/ 22 h 176"/>
              <a:gd name="T14" fmla="*/ 91 w 176"/>
              <a:gd name="T15" fmla="*/ 1 h 176"/>
              <a:gd name="T16" fmla="*/ 88 w 176"/>
              <a:gd name="T17" fmla="*/ 0 h 176"/>
              <a:gd name="T18" fmla="*/ 85 w 176"/>
              <a:gd name="T19" fmla="*/ 1 h 176"/>
              <a:gd name="T20" fmla="*/ 1 w 176"/>
              <a:gd name="T21" fmla="*/ 85 h 176"/>
              <a:gd name="T22" fmla="*/ 0 w 176"/>
              <a:gd name="T23" fmla="*/ 88 h 176"/>
              <a:gd name="T24" fmla="*/ 4 w 176"/>
              <a:gd name="T25" fmla="*/ 92 h 176"/>
              <a:gd name="T26" fmla="*/ 7 w 176"/>
              <a:gd name="T27" fmla="*/ 91 h 176"/>
              <a:gd name="T28" fmla="*/ 24 w 176"/>
              <a:gd name="T29" fmla="*/ 74 h 176"/>
              <a:gd name="T30" fmla="*/ 24 w 176"/>
              <a:gd name="T31" fmla="*/ 172 h 176"/>
              <a:gd name="T32" fmla="*/ 28 w 176"/>
              <a:gd name="T33" fmla="*/ 176 h 176"/>
              <a:gd name="T34" fmla="*/ 148 w 176"/>
              <a:gd name="T35" fmla="*/ 176 h 176"/>
              <a:gd name="T36" fmla="*/ 152 w 176"/>
              <a:gd name="T37" fmla="*/ 172 h 176"/>
              <a:gd name="T38" fmla="*/ 152 w 176"/>
              <a:gd name="T39" fmla="*/ 74 h 176"/>
              <a:gd name="T40" fmla="*/ 169 w 176"/>
              <a:gd name="T41" fmla="*/ 91 h 176"/>
              <a:gd name="T42" fmla="*/ 172 w 176"/>
              <a:gd name="T43" fmla="*/ 92 h 176"/>
              <a:gd name="T44" fmla="*/ 176 w 176"/>
              <a:gd name="T45" fmla="*/ 88 h 176"/>
              <a:gd name="T46" fmla="*/ 175 w 176"/>
              <a:gd name="T47" fmla="*/ 85 h 176"/>
              <a:gd name="T48" fmla="*/ 120 w 176"/>
              <a:gd name="T49" fmla="*/ 16 h 176"/>
              <a:gd name="T50" fmla="*/ 136 w 176"/>
              <a:gd name="T51" fmla="*/ 16 h 176"/>
              <a:gd name="T52" fmla="*/ 136 w 176"/>
              <a:gd name="T53" fmla="*/ 46 h 176"/>
              <a:gd name="T54" fmla="*/ 120 w 176"/>
              <a:gd name="T55" fmla="*/ 30 h 176"/>
              <a:gd name="T56" fmla="*/ 120 w 176"/>
              <a:gd name="T57" fmla="*/ 16 h 176"/>
              <a:gd name="T58" fmla="*/ 64 w 176"/>
              <a:gd name="T59" fmla="*/ 168 h 176"/>
              <a:gd name="T60" fmla="*/ 32 w 176"/>
              <a:gd name="T61" fmla="*/ 168 h 176"/>
              <a:gd name="T62" fmla="*/ 32 w 176"/>
              <a:gd name="T63" fmla="*/ 160 h 176"/>
              <a:gd name="T64" fmla="*/ 64 w 176"/>
              <a:gd name="T65" fmla="*/ 160 h 176"/>
              <a:gd name="T66" fmla="*/ 64 w 176"/>
              <a:gd name="T67" fmla="*/ 168 h 176"/>
              <a:gd name="T68" fmla="*/ 104 w 176"/>
              <a:gd name="T69" fmla="*/ 168 h 176"/>
              <a:gd name="T70" fmla="*/ 72 w 176"/>
              <a:gd name="T71" fmla="*/ 168 h 176"/>
              <a:gd name="T72" fmla="*/ 72 w 176"/>
              <a:gd name="T73" fmla="*/ 104 h 176"/>
              <a:gd name="T74" fmla="*/ 104 w 176"/>
              <a:gd name="T75" fmla="*/ 104 h 176"/>
              <a:gd name="T76" fmla="*/ 104 w 176"/>
              <a:gd name="T77" fmla="*/ 168 h 176"/>
              <a:gd name="T78" fmla="*/ 144 w 176"/>
              <a:gd name="T79" fmla="*/ 168 h 176"/>
              <a:gd name="T80" fmla="*/ 112 w 176"/>
              <a:gd name="T81" fmla="*/ 168 h 176"/>
              <a:gd name="T82" fmla="*/ 112 w 176"/>
              <a:gd name="T83" fmla="*/ 160 h 176"/>
              <a:gd name="T84" fmla="*/ 144 w 176"/>
              <a:gd name="T85" fmla="*/ 160 h 176"/>
              <a:gd name="T86" fmla="*/ 144 w 176"/>
              <a:gd name="T87" fmla="*/ 168 h 176"/>
              <a:gd name="T88" fmla="*/ 144 w 176"/>
              <a:gd name="T89" fmla="*/ 152 h 176"/>
              <a:gd name="T90" fmla="*/ 112 w 176"/>
              <a:gd name="T91" fmla="*/ 152 h 176"/>
              <a:gd name="T92" fmla="*/ 112 w 176"/>
              <a:gd name="T93" fmla="*/ 100 h 176"/>
              <a:gd name="T94" fmla="*/ 108 w 176"/>
              <a:gd name="T95" fmla="*/ 96 h 176"/>
              <a:gd name="T96" fmla="*/ 68 w 176"/>
              <a:gd name="T97" fmla="*/ 96 h 176"/>
              <a:gd name="T98" fmla="*/ 64 w 176"/>
              <a:gd name="T99" fmla="*/ 100 h 176"/>
              <a:gd name="T100" fmla="*/ 64 w 176"/>
              <a:gd name="T101" fmla="*/ 152 h 176"/>
              <a:gd name="T102" fmla="*/ 32 w 176"/>
              <a:gd name="T103" fmla="*/ 152 h 176"/>
              <a:gd name="T104" fmla="*/ 32 w 176"/>
              <a:gd name="T105" fmla="*/ 66 h 176"/>
              <a:gd name="T106" fmla="*/ 88 w 176"/>
              <a:gd name="T107" fmla="*/ 10 h 176"/>
              <a:gd name="T108" fmla="*/ 144 w 176"/>
              <a:gd name="T109" fmla="*/ 66 h 176"/>
              <a:gd name="T110" fmla="*/ 144 w 176"/>
              <a:gd name="T111" fmla="*/ 152 h 176"/>
              <a:gd name="T112" fmla="*/ 92 w 176"/>
              <a:gd name="T113" fmla="*/ 144 h 176"/>
              <a:gd name="T114" fmla="*/ 96 w 176"/>
              <a:gd name="T115" fmla="*/ 140 h 176"/>
              <a:gd name="T116" fmla="*/ 92 w 176"/>
              <a:gd name="T117" fmla="*/ 136 h 176"/>
              <a:gd name="T118" fmla="*/ 88 w 176"/>
              <a:gd name="T119" fmla="*/ 140 h 176"/>
              <a:gd name="T120" fmla="*/ 92 w 176"/>
              <a:gd name="T12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75" y="85"/>
                </a:moveTo>
                <a:cubicBezTo>
                  <a:pt x="144" y="54"/>
                  <a:pt x="144" y="54"/>
                  <a:pt x="144" y="5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10"/>
                  <a:pt x="142" y="8"/>
                  <a:pt x="14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4" y="8"/>
                  <a:pt x="112" y="10"/>
                  <a:pt x="112" y="1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6"/>
                  <a:pt x="0" y="87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5" y="92"/>
                  <a:pt x="6" y="92"/>
                  <a:pt x="7" y="91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0" y="92"/>
                  <a:pt x="171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7"/>
                  <a:pt x="176" y="86"/>
                  <a:pt x="175" y="85"/>
                </a:cubicBezTo>
                <a:close/>
                <a:moveTo>
                  <a:pt x="120" y="16"/>
                </a:moveTo>
                <a:cubicBezTo>
                  <a:pt x="136" y="16"/>
                  <a:pt x="136" y="16"/>
                  <a:pt x="136" y="16"/>
                </a:cubicBezTo>
                <a:cubicBezTo>
                  <a:pt x="136" y="46"/>
                  <a:pt x="136" y="46"/>
                  <a:pt x="136" y="46"/>
                </a:cubicBezTo>
                <a:cubicBezTo>
                  <a:pt x="120" y="30"/>
                  <a:pt x="120" y="30"/>
                  <a:pt x="120" y="30"/>
                </a:cubicBezTo>
                <a:lnTo>
                  <a:pt x="120" y="16"/>
                </a:lnTo>
                <a:close/>
                <a:moveTo>
                  <a:pt x="64" y="168"/>
                </a:moveTo>
                <a:cubicBezTo>
                  <a:pt x="32" y="168"/>
                  <a:pt x="32" y="168"/>
                  <a:pt x="32" y="168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64" y="160"/>
                  <a:pt x="64" y="160"/>
                  <a:pt x="64" y="160"/>
                </a:cubicBezTo>
                <a:lnTo>
                  <a:pt x="64" y="168"/>
                </a:lnTo>
                <a:close/>
                <a:moveTo>
                  <a:pt x="104" y="168"/>
                </a:moveTo>
                <a:cubicBezTo>
                  <a:pt x="72" y="168"/>
                  <a:pt x="72" y="168"/>
                  <a:pt x="72" y="1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68"/>
                </a:lnTo>
                <a:close/>
                <a:moveTo>
                  <a:pt x="144" y="168"/>
                </a:moveTo>
                <a:cubicBezTo>
                  <a:pt x="112" y="168"/>
                  <a:pt x="112" y="168"/>
                  <a:pt x="112" y="168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44" y="160"/>
                  <a:pt x="144" y="160"/>
                  <a:pt x="144" y="160"/>
                </a:cubicBezTo>
                <a:lnTo>
                  <a:pt x="144" y="168"/>
                </a:lnTo>
                <a:close/>
                <a:moveTo>
                  <a:pt x="144" y="152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8"/>
                  <a:pt x="110" y="96"/>
                  <a:pt x="10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6"/>
                  <a:pt x="64" y="98"/>
                  <a:pt x="64" y="100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66"/>
                  <a:pt x="32" y="66"/>
                  <a:pt x="32" y="66"/>
                </a:cubicBezTo>
                <a:cubicBezTo>
                  <a:pt x="88" y="10"/>
                  <a:pt x="88" y="10"/>
                  <a:pt x="88" y="10"/>
                </a:cubicBezTo>
                <a:cubicBezTo>
                  <a:pt x="144" y="66"/>
                  <a:pt x="144" y="66"/>
                  <a:pt x="144" y="66"/>
                </a:cubicBezTo>
                <a:lnTo>
                  <a:pt x="144" y="152"/>
                </a:lnTo>
                <a:close/>
                <a:moveTo>
                  <a:pt x="92" y="144"/>
                </a:moveTo>
                <a:cubicBezTo>
                  <a:pt x="94" y="144"/>
                  <a:pt x="96" y="142"/>
                  <a:pt x="96" y="140"/>
                </a:cubicBezTo>
                <a:cubicBezTo>
                  <a:pt x="96" y="138"/>
                  <a:pt x="94" y="136"/>
                  <a:pt x="92" y="136"/>
                </a:cubicBezTo>
                <a:cubicBezTo>
                  <a:pt x="90" y="136"/>
                  <a:pt x="88" y="138"/>
                  <a:pt x="88" y="140"/>
                </a:cubicBezTo>
                <a:cubicBezTo>
                  <a:pt x="88" y="142"/>
                  <a:pt x="90" y="144"/>
                  <a:pt x="92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" name="Freeform 461"/>
          <p:cNvSpPr>
            <a:spLocks noEditPoints="1"/>
          </p:cNvSpPr>
          <p:nvPr/>
        </p:nvSpPr>
        <p:spPr bwMode="auto">
          <a:xfrm>
            <a:off x="2362138" y="1619858"/>
            <a:ext cx="479785" cy="492416"/>
          </a:xfrm>
          <a:custGeom>
            <a:avLst/>
            <a:gdLst>
              <a:gd name="T0" fmla="*/ 144 w 176"/>
              <a:gd name="T1" fmla="*/ 88 h 176"/>
              <a:gd name="T2" fmla="*/ 152 w 176"/>
              <a:gd name="T3" fmla="*/ 88 h 176"/>
              <a:gd name="T4" fmla="*/ 60 w 176"/>
              <a:gd name="T5" fmla="*/ 136 h 176"/>
              <a:gd name="T6" fmla="*/ 56 w 176"/>
              <a:gd name="T7" fmla="*/ 143 h 176"/>
              <a:gd name="T8" fmla="*/ 60 w 176"/>
              <a:gd name="T9" fmla="*/ 136 h 176"/>
              <a:gd name="T10" fmla="*/ 33 w 176"/>
              <a:gd name="T11" fmla="*/ 120 h 176"/>
              <a:gd name="T12" fmla="*/ 40 w 176"/>
              <a:gd name="T13" fmla="*/ 116 h 176"/>
              <a:gd name="T14" fmla="*/ 56 w 176"/>
              <a:gd name="T15" fmla="*/ 33 h 176"/>
              <a:gd name="T16" fmla="*/ 60 w 176"/>
              <a:gd name="T17" fmla="*/ 40 h 176"/>
              <a:gd name="T18" fmla="*/ 56 w 176"/>
              <a:gd name="T19" fmla="*/ 33 h 176"/>
              <a:gd name="T20" fmla="*/ 24 w 176"/>
              <a:gd name="T21" fmla="*/ 88 h 176"/>
              <a:gd name="T22" fmla="*/ 32 w 176"/>
              <a:gd name="T23" fmla="*/ 88 h 176"/>
              <a:gd name="T24" fmla="*/ 116 w 176"/>
              <a:gd name="T25" fmla="*/ 40 h 176"/>
              <a:gd name="T26" fmla="*/ 120 w 176"/>
              <a:gd name="T27" fmla="*/ 33 h 176"/>
              <a:gd name="T28" fmla="*/ 116 w 176"/>
              <a:gd name="T29" fmla="*/ 40 h 176"/>
              <a:gd name="T30" fmla="*/ 33 w 176"/>
              <a:gd name="T31" fmla="*/ 56 h 176"/>
              <a:gd name="T32" fmla="*/ 40 w 176"/>
              <a:gd name="T33" fmla="*/ 60 h 176"/>
              <a:gd name="T34" fmla="*/ 142 w 176"/>
              <a:gd name="T35" fmla="*/ 115 h 176"/>
              <a:gd name="T36" fmla="*/ 138 w 176"/>
              <a:gd name="T37" fmla="*/ 121 h 176"/>
              <a:gd name="T38" fmla="*/ 142 w 176"/>
              <a:gd name="T39" fmla="*/ 115 h 176"/>
              <a:gd name="T40" fmla="*/ 84 w 176"/>
              <a:gd name="T41" fmla="*/ 148 h 176"/>
              <a:gd name="T42" fmla="*/ 92 w 176"/>
              <a:gd name="T43" fmla="*/ 148 h 176"/>
              <a:gd name="T44" fmla="*/ 138 w 176"/>
              <a:gd name="T45" fmla="*/ 55 h 176"/>
              <a:gd name="T46" fmla="*/ 142 w 176"/>
              <a:gd name="T47" fmla="*/ 61 h 176"/>
              <a:gd name="T48" fmla="*/ 138 w 176"/>
              <a:gd name="T49" fmla="*/ 55 h 176"/>
              <a:gd name="T50" fmla="*/ 103 w 176"/>
              <a:gd name="T51" fmla="*/ 84 h 176"/>
              <a:gd name="T52" fmla="*/ 92 w 176"/>
              <a:gd name="T53" fmla="*/ 28 h 176"/>
              <a:gd name="T54" fmla="*/ 84 w 176"/>
              <a:gd name="T55" fmla="*/ 28 h 176"/>
              <a:gd name="T56" fmla="*/ 72 w 176"/>
              <a:gd name="T57" fmla="*/ 88 h 176"/>
              <a:gd name="T58" fmla="*/ 103 w 176"/>
              <a:gd name="T59" fmla="*/ 92 h 176"/>
              <a:gd name="T60" fmla="*/ 128 w 176"/>
              <a:gd name="T61" fmla="*/ 88 h 176"/>
              <a:gd name="T62" fmla="*/ 88 w 176"/>
              <a:gd name="T63" fmla="*/ 96 h 176"/>
              <a:gd name="T64" fmla="*/ 88 w 176"/>
              <a:gd name="T65" fmla="*/ 80 h 176"/>
              <a:gd name="T66" fmla="*/ 88 w 176"/>
              <a:gd name="T67" fmla="*/ 96 h 176"/>
              <a:gd name="T68" fmla="*/ 115 w 176"/>
              <a:gd name="T69" fmla="*/ 142 h 176"/>
              <a:gd name="T70" fmla="*/ 121 w 176"/>
              <a:gd name="T71" fmla="*/ 138 h 176"/>
              <a:gd name="T72" fmla="*/ 88 w 176"/>
              <a:gd name="T73" fmla="*/ 0 h 176"/>
              <a:gd name="T74" fmla="*/ 88 w 176"/>
              <a:gd name="T75" fmla="*/ 176 h 176"/>
              <a:gd name="T76" fmla="*/ 88 w 176"/>
              <a:gd name="T77" fmla="*/ 0 h 176"/>
              <a:gd name="T78" fmla="*/ 8 w 176"/>
              <a:gd name="T79" fmla="*/ 88 h 176"/>
              <a:gd name="T80" fmla="*/ 168 w 176"/>
              <a:gd name="T8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76">
                <a:moveTo>
                  <a:pt x="148" y="84"/>
                </a:moveTo>
                <a:cubicBezTo>
                  <a:pt x="146" y="84"/>
                  <a:pt x="144" y="86"/>
                  <a:pt x="144" y="88"/>
                </a:cubicBezTo>
                <a:cubicBezTo>
                  <a:pt x="144" y="90"/>
                  <a:pt x="146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60" y="136"/>
                </a:moveTo>
                <a:cubicBezTo>
                  <a:pt x="58" y="135"/>
                  <a:pt x="56" y="136"/>
                  <a:pt x="55" y="138"/>
                </a:cubicBezTo>
                <a:cubicBezTo>
                  <a:pt x="53" y="140"/>
                  <a:pt x="54" y="142"/>
                  <a:pt x="56" y="143"/>
                </a:cubicBezTo>
                <a:cubicBezTo>
                  <a:pt x="58" y="145"/>
                  <a:pt x="60" y="144"/>
                  <a:pt x="61" y="142"/>
                </a:cubicBezTo>
                <a:cubicBezTo>
                  <a:pt x="63" y="140"/>
                  <a:pt x="62" y="138"/>
                  <a:pt x="60" y="136"/>
                </a:cubicBezTo>
                <a:close/>
                <a:moveTo>
                  <a:pt x="34" y="115"/>
                </a:moveTo>
                <a:cubicBezTo>
                  <a:pt x="32" y="116"/>
                  <a:pt x="31" y="118"/>
                  <a:pt x="33" y="120"/>
                </a:cubicBezTo>
                <a:cubicBezTo>
                  <a:pt x="34" y="122"/>
                  <a:pt x="36" y="123"/>
                  <a:pt x="38" y="121"/>
                </a:cubicBezTo>
                <a:cubicBezTo>
                  <a:pt x="40" y="120"/>
                  <a:pt x="41" y="118"/>
                  <a:pt x="40" y="116"/>
                </a:cubicBezTo>
                <a:cubicBezTo>
                  <a:pt x="38" y="114"/>
                  <a:pt x="36" y="113"/>
                  <a:pt x="34" y="115"/>
                </a:cubicBezTo>
                <a:close/>
                <a:moveTo>
                  <a:pt x="56" y="33"/>
                </a:moveTo>
                <a:cubicBezTo>
                  <a:pt x="54" y="34"/>
                  <a:pt x="53" y="36"/>
                  <a:pt x="55" y="38"/>
                </a:cubicBezTo>
                <a:cubicBezTo>
                  <a:pt x="56" y="40"/>
                  <a:pt x="58" y="41"/>
                  <a:pt x="60" y="40"/>
                </a:cubicBezTo>
                <a:cubicBezTo>
                  <a:pt x="62" y="38"/>
                  <a:pt x="63" y="36"/>
                  <a:pt x="61" y="34"/>
                </a:cubicBezTo>
                <a:cubicBezTo>
                  <a:pt x="60" y="32"/>
                  <a:pt x="58" y="31"/>
                  <a:pt x="56" y="33"/>
                </a:cubicBezTo>
                <a:close/>
                <a:moveTo>
                  <a:pt x="28" y="84"/>
                </a:moveTo>
                <a:cubicBezTo>
                  <a:pt x="26" y="84"/>
                  <a:pt x="24" y="86"/>
                  <a:pt x="24" y="88"/>
                </a:cubicBezTo>
                <a:cubicBezTo>
                  <a:pt x="24" y="90"/>
                  <a:pt x="26" y="92"/>
                  <a:pt x="28" y="92"/>
                </a:cubicBezTo>
                <a:cubicBezTo>
                  <a:pt x="30" y="92"/>
                  <a:pt x="32" y="90"/>
                  <a:pt x="32" y="88"/>
                </a:cubicBezTo>
                <a:cubicBezTo>
                  <a:pt x="32" y="86"/>
                  <a:pt x="30" y="84"/>
                  <a:pt x="28" y="84"/>
                </a:cubicBezTo>
                <a:close/>
                <a:moveTo>
                  <a:pt x="116" y="40"/>
                </a:moveTo>
                <a:cubicBezTo>
                  <a:pt x="118" y="41"/>
                  <a:pt x="120" y="40"/>
                  <a:pt x="121" y="38"/>
                </a:cubicBezTo>
                <a:cubicBezTo>
                  <a:pt x="123" y="36"/>
                  <a:pt x="122" y="34"/>
                  <a:pt x="120" y="33"/>
                </a:cubicBezTo>
                <a:cubicBezTo>
                  <a:pt x="118" y="31"/>
                  <a:pt x="116" y="32"/>
                  <a:pt x="115" y="34"/>
                </a:cubicBezTo>
                <a:cubicBezTo>
                  <a:pt x="113" y="36"/>
                  <a:pt x="114" y="38"/>
                  <a:pt x="116" y="40"/>
                </a:cubicBezTo>
                <a:close/>
                <a:moveTo>
                  <a:pt x="38" y="55"/>
                </a:moveTo>
                <a:cubicBezTo>
                  <a:pt x="36" y="53"/>
                  <a:pt x="34" y="54"/>
                  <a:pt x="33" y="56"/>
                </a:cubicBezTo>
                <a:cubicBezTo>
                  <a:pt x="31" y="58"/>
                  <a:pt x="32" y="60"/>
                  <a:pt x="34" y="61"/>
                </a:cubicBezTo>
                <a:cubicBezTo>
                  <a:pt x="36" y="63"/>
                  <a:pt x="38" y="62"/>
                  <a:pt x="40" y="60"/>
                </a:cubicBezTo>
                <a:cubicBezTo>
                  <a:pt x="41" y="58"/>
                  <a:pt x="40" y="56"/>
                  <a:pt x="38" y="55"/>
                </a:cubicBezTo>
                <a:close/>
                <a:moveTo>
                  <a:pt x="142" y="115"/>
                </a:moveTo>
                <a:cubicBezTo>
                  <a:pt x="140" y="113"/>
                  <a:pt x="138" y="114"/>
                  <a:pt x="136" y="116"/>
                </a:cubicBezTo>
                <a:cubicBezTo>
                  <a:pt x="135" y="118"/>
                  <a:pt x="136" y="120"/>
                  <a:pt x="138" y="121"/>
                </a:cubicBezTo>
                <a:cubicBezTo>
                  <a:pt x="140" y="123"/>
                  <a:pt x="142" y="122"/>
                  <a:pt x="143" y="120"/>
                </a:cubicBezTo>
                <a:cubicBezTo>
                  <a:pt x="145" y="118"/>
                  <a:pt x="144" y="116"/>
                  <a:pt x="142" y="115"/>
                </a:cubicBezTo>
                <a:close/>
                <a:moveTo>
                  <a:pt x="88" y="144"/>
                </a:moveTo>
                <a:cubicBezTo>
                  <a:pt x="86" y="144"/>
                  <a:pt x="84" y="146"/>
                  <a:pt x="84" y="148"/>
                </a:cubicBezTo>
                <a:cubicBezTo>
                  <a:pt x="84" y="150"/>
                  <a:pt x="86" y="152"/>
                  <a:pt x="88" y="152"/>
                </a:cubicBezTo>
                <a:cubicBezTo>
                  <a:pt x="90" y="152"/>
                  <a:pt x="92" y="150"/>
                  <a:pt x="92" y="148"/>
                </a:cubicBezTo>
                <a:cubicBezTo>
                  <a:pt x="92" y="146"/>
                  <a:pt x="90" y="144"/>
                  <a:pt x="88" y="144"/>
                </a:cubicBezTo>
                <a:close/>
                <a:moveTo>
                  <a:pt x="138" y="55"/>
                </a:moveTo>
                <a:cubicBezTo>
                  <a:pt x="136" y="56"/>
                  <a:pt x="135" y="58"/>
                  <a:pt x="136" y="60"/>
                </a:cubicBezTo>
                <a:cubicBezTo>
                  <a:pt x="138" y="62"/>
                  <a:pt x="140" y="63"/>
                  <a:pt x="142" y="61"/>
                </a:cubicBezTo>
                <a:cubicBezTo>
                  <a:pt x="144" y="60"/>
                  <a:pt x="145" y="58"/>
                  <a:pt x="143" y="56"/>
                </a:cubicBezTo>
                <a:cubicBezTo>
                  <a:pt x="142" y="54"/>
                  <a:pt x="140" y="53"/>
                  <a:pt x="138" y="55"/>
                </a:cubicBezTo>
                <a:close/>
                <a:moveTo>
                  <a:pt x="124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26"/>
                  <a:pt x="90" y="24"/>
                  <a:pt x="88" y="24"/>
                </a:cubicBezTo>
                <a:cubicBezTo>
                  <a:pt x="86" y="24"/>
                  <a:pt x="84" y="26"/>
                  <a:pt x="84" y="28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6" y="92"/>
                  <a:pt x="128" y="90"/>
                  <a:pt x="128" y="88"/>
                </a:cubicBezTo>
                <a:cubicBezTo>
                  <a:pt x="128" y="86"/>
                  <a:pt x="126" y="84"/>
                  <a:pt x="124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  <a:moveTo>
                  <a:pt x="116" y="136"/>
                </a:moveTo>
                <a:cubicBezTo>
                  <a:pt x="114" y="138"/>
                  <a:pt x="113" y="140"/>
                  <a:pt x="115" y="142"/>
                </a:cubicBezTo>
                <a:cubicBezTo>
                  <a:pt x="116" y="144"/>
                  <a:pt x="118" y="145"/>
                  <a:pt x="120" y="143"/>
                </a:cubicBezTo>
                <a:cubicBezTo>
                  <a:pt x="122" y="142"/>
                  <a:pt x="123" y="140"/>
                  <a:pt x="121" y="138"/>
                </a:cubicBezTo>
                <a:cubicBezTo>
                  <a:pt x="120" y="136"/>
                  <a:pt x="118" y="135"/>
                  <a:pt x="116" y="136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349974" y="1619858"/>
            <a:ext cx="479785" cy="492416"/>
          </a:xfrm>
          <a:custGeom>
            <a:avLst/>
            <a:gdLst>
              <a:gd name="T0" fmla="*/ 88 w 176"/>
              <a:gd name="T1" fmla="*/ 16 h 176"/>
              <a:gd name="T2" fmla="*/ 16 w 176"/>
              <a:gd name="T3" fmla="*/ 88 h 176"/>
              <a:gd name="T4" fmla="*/ 88 w 176"/>
              <a:gd name="T5" fmla="*/ 160 h 176"/>
              <a:gd name="T6" fmla="*/ 160 w 176"/>
              <a:gd name="T7" fmla="*/ 88 h 176"/>
              <a:gd name="T8" fmla="*/ 88 w 176"/>
              <a:gd name="T9" fmla="*/ 16 h 176"/>
              <a:gd name="T10" fmla="*/ 88 w 176"/>
              <a:gd name="T11" fmla="*/ 152 h 176"/>
              <a:gd name="T12" fmla="*/ 24 w 176"/>
              <a:gd name="T13" fmla="*/ 88 h 176"/>
              <a:gd name="T14" fmla="*/ 88 w 176"/>
              <a:gd name="T15" fmla="*/ 24 h 176"/>
              <a:gd name="T16" fmla="*/ 152 w 176"/>
              <a:gd name="T17" fmla="*/ 88 h 176"/>
              <a:gd name="T18" fmla="*/ 88 w 176"/>
              <a:gd name="T19" fmla="*/ 152 h 176"/>
              <a:gd name="T20" fmla="*/ 88 w 176"/>
              <a:gd name="T21" fmla="*/ 0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88 w 176"/>
              <a:gd name="T29" fmla="*/ 0 h 176"/>
              <a:gd name="T30" fmla="*/ 88 w 176"/>
              <a:gd name="T31" fmla="*/ 168 h 176"/>
              <a:gd name="T32" fmla="*/ 8 w 176"/>
              <a:gd name="T33" fmla="*/ 88 h 176"/>
              <a:gd name="T34" fmla="*/ 88 w 176"/>
              <a:gd name="T35" fmla="*/ 8 h 176"/>
              <a:gd name="T36" fmla="*/ 168 w 176"/>
              <a:gd name="T37" fmla="*/ 88 h 176"/>
              <a:gd name="T38" fmla="*/ 88 w 176"/>
              <a:gd name="T39" fmla="*/ 168 h 176"/>
              <a:gd name="T40" fmla="*/ 116 w 176"/>
              <a:gd name="T41" fmla="*/ 84 h 176"/>
              <a:gd name="T42" fmla="*/ 103 w 176"/>
              <a:gd name="T43" fmla="*/ 84 h 176"/>
              <a:gd name="T44" fmla="*/ 92 w 176"/>
              <a:gd name="T45" fmla="*/ 73 h 176"/>
              <a:gd name="T46" fmla="*/ 92 w 176"/>
              <a:gd name="T47" fmla="*/ 44 h 176"/>
              <a:gd name="T48" fmla="*/ 88 w 176"/>
              <a:gd name="T49" fmla="*/ 40 h 176"/>
              <a:gd name="T50" fmla="*/ 84 w 176"/>
              <a:gd name="T51" fmla="*/ 44 h 176"/>
              <a:gd name="T52" fmla="*/ 84 w 176"/>
              <a:gd name="T53" fmla="*/ 73 h 176"/>
              <a:gd name="T54" fmla="*/ 72 w 176"/>
              <a:gd name="T55" fmla="*/ 88 h 176"/>
              <a:gd name="T56" fmla="*/ 88 w 176"/>
              <a:gd name="T57" fmla="*/ 104 h 176"/>
              <a:gd name="T58" fmla="*/ 103 w 176"/>
              <a:gd name="T59" fmla="*/ 92 h 176"/>
              <a:gd name="T60" fmla="*/ 116 w 176"/>
              <a:gd name="T61" fmla="*/ 92 h 176"/>
              <a:gd name="T62" fmla="*/ 120 w 176"/>
              <a:gd name="T63" fmla="*/ 88 h 176"/>
              <a:gd name="T64" fmla="*/ 116 w 176"/>
              <a:gd name="T65" fmla="*/ 84 h 176"/>
              <a:gd name="T66" fmla="*/ 88 w 176"/>
              <a:gd name="T67" fmla="*/ 96 h 176"/>
              <a:gd name="T68" fmla="*/ 80 w 176"/>
              <a:gd name="T69" fmla="*/ 88 h 176"/>
              <a:gd name="T70" fmla="*/ 88 w 176"/>
              <a:gd name="T71" fmla="*/ 80 h 176"/>
              <a:gd name="T72" fmla="*/ 96 w 176"/>
              <a:gd name="T73" fmla="*/ 88 h 176"/>
              <a:gd name="T74" fmla="*/ 88 w 176"/>
              <a:gd name="T75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16"/>
                </a:moveTo>
                <a:cubicBezTo>
                  <a:pt x="48" y="16"/>
                  <a:pt x="16" y="48"/>
                  <a:pt x="16" y="88"/>
                </a:cubicBezTo>
                <a:cubicBezTo>
                  <a:pt x="16" y="128"/>
                  <a:pt x="48" y="160"/>
                  <a:pt x="88" y="160"/>
                </a:cubicBezTo>
                <a:cubicBezTo>
                  <a:pt x="128" y="160"/>
                  <a:pt x="160" y="128"/>
                  <a:pt x="160" y="88"/>
                </a:cubicBezTo>
                <a:cubicBezTo>
                  <a:pt x="160" y="48"/>
                  <a:pt x="128" y="16"/>
                  <a:pt x="88" y="16"/>
                </a:cubicBezTo>
                <a:close/>
                <a:moveTo>
                  <a:pt x="88" y="152"/>
                </a:moveTo>
                <a:cubicBezTo>
                  <a:pt x="53" y="152"/>
                  <a:pt x="24" y="123"/>
                  <a:pt x="24" y="88"/>
                </a:cubicBezTo>
                <a:cubicBezTo>
                  <a:pt x="24" y="53"/>
                  <a:pt x="53" y="24"/>
                  <a:pt x="88" y="24"/>
                </a:cubicBezTo>
                <a:cubicBezTo>
                  <a:pt x="123" y="24"/>
                  <a:pt x="152" y="53"/>
                  <a:pt x="152" y="88"/>
                </a:cubicBezTo>
                <a:cubicBezTo>
                  <a:pt x="152" y="123"/>
                  <a:pt x="123" y="152"/>
                  <a:pt x="88" y="15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16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2"/>
                  <a:pt x="90" y="40"/>
                  <a:pt x="88" y="40"/>
                </a:cubicBezTo>
                <a:cubicBezTo>
                  <a:pt x="86" y="40"/>
                  <a:pt x="84" y="42"/>
                  <a:pt x="84" y="44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8" y="92"/>
                  <a:pt x="120" y="90"/>
                  <a:pt x="120" y="88"/>
                </a:cubicBezTo>
                <a:cubicBezTo>
                  <a:pt x="120" y="86"/>
                  <a:pt x="118" y="84"/>
                  <a:pt x="116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Freeform 463"/>
          <p:cNvSpPr>
            <a:spLocks noEditPoints="1"/>
          </p:cNvSpPr>
          <p:nvPr/>
        </p:nvSpPr>
        <p:spPr bwMode="auto">
          <a:xfrm>
            <a:off x="4404562" y="1619858"/>
            <a:ext cx="353525" cy="492416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Freeform 464"/>
          <p:cNvSpPr>
            <a:spLocks noEditPoints="1"/>
          </p:cNvSpPr>
          <p:nvPr/>
        </p:nvSpPr>
        <p:spPr bwMode="auto">
          <a:xfrm>
            <a:off x="5379045" y="1619858"/>
            <a:ext cx="353525" cy="492416"/>
          </a:xfrm>
          <a:custGeom>
            <a:avLst/>
            <a:gdLst>
              <a:gd name="T0" fmla="*/ 112 w 128"/>
              <a:gd name="T1" fmla="*/ 72 h 176"/>
              <a:gd name="T2" fmla="*/ 112 w 128"/>
              <a:gd name="T3" fmla="*/ 48 h 176"/>
              <a:gd name="T4" fmla="*/ 64 w 128"/>
              <a:gd name="T5" fmla="*/ 0 h 176"/>
              <a:gd name="T6" fmla="*/ 16 w 128"/>
              <a:gd name="T7" fmla="*/ 48 h 176"/>
              <a:gd name="T8" fmla="*/ 20 w 128"/>
              <a:gd name="T9" fmla="*/ 52 h 176"/>
              <a:gd name="T10" fmla="*/ 24 w 128"/>
              <a:gd name="T11" fmla="*/ 48 h 176"/>
              <a:gd name="T12" fmla="*/ 64 w 128"/>
              <a:gd name="T13" fmla="*/ 8 h 176"/>
              <a:gd name="T14" fmla="*/ 104 w 128"/>
              <a:gd name="T15" fmla="*/ 48 h 176"/>
              <a:gd name="T16" fmla="*/ 104 w 128"/>
              <a:gd name="T17" fmla="*/ 72 h 176"/>
              <a:gd name="T18" fmla="*/ 16 w 128"/>
              <a:gd name="T19" fmla="*/ 72 h 176"/>
              <a:gd name="T20" fmla="*/ 0 w 128"/>
              <a:gd name="T21" fmla="*/ 88 h 176"/>
              <a:gd name="T22" fmla="*/ 0 w 128"/>
              <a:gd name="T23" fmla="*/ 160 h 176"/>
              <a:gd name="T24" fmla="*/ 16 w 128"/>
              <a:gd name="T25" fmla="*/ 176 h 176"/>
              <a:gd name="T26" fmla="*/ 112 w 128"/>
              <a:gd name="T27" fmla="*/ 176 h 176"/>
              <a:gd name="T28" fmla="*/ 128 w 128"/>
              <a:gd name="T29" fmla="*/ 160 h 176"/>
              <a:gd name="T30" fmla="*/ 128 w 128"/>
              <a:gd name="T31" fmla="*/ 88 h 176"/>
              <a:gd name="T32" fmla="*/ 112 w 128"/>
              <a:gd name="T33" fmla="*/ 72 h 176"/>
              <a:gd name="T34" fmla="*/ 120 w 128"/>
              <a:gd name="T35" fmla="*/ 160 h 176"/>
              <a:gd name="T36" fmla="*/ 112 w 128"/>
              <a:gd name="T37" fmla="*/ 168 h 176"/>
              <a:gd name="T38" fmla="*/ 16 w 128"/>
              <a:gd name="T39" fmla="*/ 168 h 176"/>
              <a:gd name="T40" fmla="*/ 8 w 128"/>
              <a:gd name="T41" fmla="*/ 160 h 176"/>
              <a:gd name="T42" fmla="*/ 8 w 128"/>
              <a:gd name="T43" fmla="*/ 88 h 176"/>
              <a:gd name="T44" fmla="*/ 16 w 128"/>
              <a:gd name="T45" fmla="*/ 80 h 176"/>
              <a:gd name="T46" fmla="*/ 112 w 128"/>
              <a:gd name="T47" fmla="*/ 80 h 176"/>
              <a:gd name="T48" fmla="*/ 120 w 128"/>
              <a:gd name="T49" fmla="*/ 88 h 176"/>
              <a:gd name="T50" fmla="*/ 120 w 128"/>
              <a:gd name="T51" fmla="*/ 160 h 176"/>
              <a:gd name="T52" fmla="*/ 64 w 128"/>
              <a:gd name="T53" fmla="*/ 104 h 176"/>
              <a:gd name="T54" fmla="*/ 48 w 128"/>
              <a:gd name="T55" fmla="*/ 120 h 176"/>
              <a:gd name="T56" fmla="*/ 52 w 128"/>
              <a:gd name="T57" fmla="*/ 131 h 176"/>
              <a:gd name="T58" fmla="*/ 52 w 128"/>
              <a:gd name="T59" fmla="*/ 132 h 176"/>
              <a:gd name="T60" fmla="*/ 64 w 128"/>
              <a:gd name="T61" fmla="*/ 144 h 176"/>
              <a:gd name="T62" fmla="*/ 76 w 128"/>
              <a:gd name="T63" fmla="*/ 132 h 176"/>
              <a:gd name="T64" fmla="*/ 76 w 128"/>
              <a:gd name="T65" fmla="*/ 131 h 176"/>
              <a:gd name="T66" fmla="*/ 80 w 128"/>
              <a:gd name="T67" fmla="*/ 120 h 176"/>
              <a:gd name="T68" fmla="*/ 64 w 128"/>
              <a:gd name="T69" fmla="*/ 104 h 176"/>
              <a:gd name="T70" fmla="*/ 68 w 128"/>
              <a:gd name="T71" fmla="*/ 127 h 176"/>
              <a:gd name="T72" fmla="*/ 68 w 128"/>
              <a:gd name="T73" fmla="*/ 132 h 176"/>
              <a:gd name="T74" fmla="*/ 64 w 128"/>
              <a:gd name="T75" fmla="*/ 136 h 176"/>
              <a:gd name="T76" fmla="*/ 60 w 128"/>
              <a:gd name="T77" fmla="*/ 132 h 176"/>
              <a:gd name="T78" fmla="*/ 60 w 128"/>
              <a:gd name="T79" fmla="*/ 127 h 176"/>
              <a:gd name="T80" fmla="*/ 56 w 128"/>
              <a:gd name="T81" fmla="*/ 120 h 176"/>
              <a:gd name="T82" fmla="*/ 64 w 128"/>
              <a:gd name="T83" fmla="*/ 112 h 176"/>
              <a:gd name="T84" fmla="*/ 72 w 128"/>
              <a:gd name="T85" fmla="*/ 120 h 176"/>
              <a:gd name="T86" fmla="*/ 68 w 128"/>
              <a:gd name="T87" fmla="*/ 12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76"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50"/>
                  <a:pt x="18" y="52"/>
                  <a:pt x="20" y="52"/>
                </a:cubicBezTo>
                <a:cubicBezTo>
                  <a:pt x="22" y="52"/>
                  <a:pt x="24" y="50"/>
                  <a:pt x="24" y="48"/>
                </a:cubicBez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Freeform 465"/>
          <p:cNvSpPr>
            <a:spLocks noEditPoints="1"/>
          </p:cNvSpPr>
          <p:nvPr/>
        </p:nvSpPr>
        <p:spPr bwMode="auto">
          <a:xfrm>
            <a:off x="6340185" y="1619858"/>
            <a:ext cx="404030" cy="492416"/>
          </a:xfrm>
          <a:custGeom>
            <a:avLst/>
            <a:gdLst>
              <a:gd name="T0" fmla="*/ 128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16 h 176"/>
              <a:gd name="T16" fmla="*/ 128 w 144"/>
              <a:gd name="T17" fmla="*/ 0 h 176"/>
              <a:gd name="T18" fmla="*/ 96 w 144"/>
              <a:gd name="T19" fmla="*/ 8 h 176"/>
              <a:gd name="T20" fmla="*/ 112 w 144"/>
              <a:gd name="T21" fmla="*/ 8 h 176"/>
              <a:gd name="T22" fmla="*/ 112 w 144"/>
              <a:gd name="T23" fmla="*/ 36 h 176"/>
              <a:gd name="T24" fmla="*/ 104 w 144"/>
              <a:gd name="T25" fmla="*/ 28 h 176"/>
              <a:gd name="T26" fmla="*/ 96 w 144"/>
              <a:gd name="T27" fmla="*/ 36 h 176"/>
              <a:gd name="T28" fmla="*/ 96 w 144"/>
              <a:gd name="T29" fmla="*/ 8 h 176"/>
              <a:gd name="T30" fmla="*/ 32 w 144"/>
              <a:gd name="T31" fmla="*/ 168 h 176"/>
              <a:gd name="T32" fmla="*/ 16 w 144"/>
              <a:gd name="T33" fmla="*/ 168 h 176"/>
              <a:gd name="T34" fmla="*/ 8 w 144"/>
              <a:gd name="T35" fmla="*/ 160 h 176"/>
              <a:gd name="T36" fmla="*/ 8 w 144"/>
              <a:gd name="T37" fmla="*/ 16 h 176"/>
              <a:gd name="T38" fmla="*/ 16 w 144"/>
              <a:gd name="T39" fmla="*/ 8 h 176"/>
              <a:gd name="T40" fmla="*/ 32 w 144"/>
              <a:gd name="T41" fmla="*/ 8 h 176"/>
              <a:gd name="T42" fmla="*/ 32 w 144"/>
              <a:gd name="T43" fmla="*/ 168 h 176"/>
              <a:gd name="T44" fmla="*/ 136 w 144"/>
              <a:gd name="T45" fmla="*/ 160 h 176"/>
              <a:gd name="T46" fmla="*/ 128 w 144"/>
              <a:gd name="T47" fmla="*/ 168 h 176"/>
              <a:gd name="T48" fmla="*/ 40 w 144"/>
              <a:gd name="T49" fmla="*/ 168 h 176"/>
              <a:gd name="T50" fmla="*/ 40 w 144"/>
              <a:gd name="T51" fmla="*/ 8 h 176"/>
              <a:gd name="T52" fmla="*/ 88 w 144"/>
              <a:gd name="T53" fmla="*/ 8 h 176"/>
              <a:gd name="T54" fmla="*/ 88 w 144"/>
              <a:gd name="T55" fmla="*/ 56 h 176"/>
              <a:gd name="T56" fmla="*/ 104 w 144"/>
              <a:gd name="T57" fmla="*/ 40 h 176"/>
              <a:gd name="T58" fmla="*/ 120 w 144"/>
              <a:gd name="T59" fmla="*/ 56 h 176"/>
              <a:gd name="T60" fmla="*/ 120 w 144"/>
              <a:gd name="T61" fmla="*/ 8 h 176"/>
              <a:gd name="T62" fmla="*/ 128 w 144"/>
              <a:gd name="T63" fmla="*/ 8 h 176"/>
              <a:gd name="T64" fmla="*/ 136 w 144"/>
              <a:gd name="T65" fmla="*/ 16 h 176"/>
              <a:gd name="T66" fmla="*/ 136 w 144"/>
              <a:gd name="T67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96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6"/>
                  <a:pt x="96" y="36"/>
                  <a:pt x="96" y="36"/>
                </a:cubicBezTo>
                <a:lnTo>
                  <a:pt x="96" y="8"/>
                </a:ln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56"/>
                  <a:pt x="88" y="56"/>
                  <a:pt x="88" y="56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Freeform 466"/>
          <p:cNvSpPr>
            <a:spLocks noEditPoints="1"/>
          </p:cNvSpPr>
          <p:nvPr/>
        </p:nvSpPr>
        <p:spPr bwMode="auto">
          <a:xfrm>
            <a:off x="7328022" y="1619858"/>
            <a:ext cx="391408" cy="492416"/>
          </a:xfrm>
          <a:custGeom>
            <a:avLst/>
            <a:gdLst>
              <a:gd name="T0" fmla="*/ 24 w 144"/>
              <a:gd name="T1" fmla="*/ 0 h 176"/>
              <a:gd name="T2" fmla="*/ 8 w 144"/>
              <a:gd name="T3" fmla="*/ 24 h 176"/>
              <a:gd name="T4" fmla="*/ 0 w 144"/>
              <a:gd name="T5" fmla="*/ 28 h 176"/>
              <a:gd name="T6" fmla="*/ 8 w 144"/>
              <a:gd name="T7" fmla="*/ 32 h 176"/>
              <a:gd name="T8" fmla="*/ 4 w 144"/>
              <a:gd name="T9" fmla="*/ 48 h 176"/>
              <a:gd name="T10" fmla="*/ 4 w 144"/>
              <a:gd name="T11" fmla="*/ 56 h 176"/>
              <a:gd name="T12" fmla="*/ 8 w 144"/>
              <a:gd name="T13" fmla="*/ 72 h 176"/>
              <a:gd name="T14" fmla="*/ 0 w 144"/>
              <a:gd name="T15" fmla="*/ 76 h 176"/>
              <a:gd name="T16" fmla="*/ 8 w 144"/>
              <a:gd name="T17" fmla="*/ 80 h 176"/>
              <a:gd name="T18" fmla="*/ 4 w 144"/>
              <a:gd name="T19" fmla="*/ 96 h 176"/>
              <a:gd name="T20" fmla="*/ 4 w 144"/>
              <a:gd name="T21" fmla="*/ 104 h 176"/>
              <a:gd name="T22" fmla="*/ 8 w 144"/>
              <a:gd name="T23" fmla="*/ 120 h 176"/>
              <a:gd name="T24" fmla="*/ 0 w 144"/>
              <a:gd name="T25" fmla="*/ 124 h 176"/>
              <a:gd name="T26" fmla="*/ 8 w 144"/>
              <a:gd name="T27" fmla="*/ 128 h 176"/>
              <a:gd name="T28" fmla="*/ 4 w 144"/>
              <a:gd name="T29" fmla="*/ 144 h 176"/>
              <a:gd name="T30" fmla="*/ 4 w 144"/>
              <a:gd name="T31" fmla="*/ 152 h 176"/>
              <a:gd name="T32" fmla="*/ 8 w 144"/>
              <a:gd name="T33" fmla="*/ 160 h 176"/>
              <a:gd name="T34" fmla="*/ 128 w 144"/>
              <a:gd name="T35" fmla="*/ 176 h 176"/>
              <a:gd name="T36" fmla="*/ 144 w 144"/>
              <a:gd name="T37" fmla="*/ 16 h 176"/>
              <a:gd name="T38" fmla="*/ 40 w 144"/>
              <a:gd name="T39" fmla="*/ 168 h 176"/>
              <a:gd name="T40" fmla="*/ 16 w 144"/>
              <a:gd name="T41" fmla="*/ 160 h 176"/>
              <a:gd name="T42" fmla="*/ 20 w 144"/>
              <a:gd name="T43" fmla="*/ 152 h 176"/>
              <a:gd name="T44" fmla="*/ 20 w 144"/>
              <a:gd name="T45" fmla="*/ 144 h 176"/>
              <a:gd name="T46" fmla="*/ 16 w 144"/>
              <a:gd name="T47" fmla="*/ 128 h 176"/>
              <a:gd name="T48" fmla="*/ 24 w 144"/>
              <a:gd name="T49" fmla="*/ 124 h 176"/>
              <a:gd name="T50" fmla="*/ 16 w 144"/>
              <a:gd name="T51" fmla="*/ 120 h 176"/>
              <a:gd name="T52" fmla="*/ 20 w 144"/>
              <a:gd name="T53" fmla="*/ 104 h 176"/>
              <a:gd name="T54" fmla="*/ 20 w 144"/>
              <a:gd name="T55" fmla="*/ 96 h 176"/>
              <a:gd name="T56" fmla="*/ 16 w 144"/>
              <a:gd name="T57" fmla="*/ 80 h 176"/>
              <a:gd name="T58" fmla="*/ 24 w 144"/>
              <a:gd name="T59" fmla="*/ 76 h 176"/>
              <a:gd name="T60" fmla="*/ 16 w 144"/>
              <a:gd name="T61" fmla="*/ 72 h 176"/>
              <a:gd name="T62" fmla="*/ 20 w 144"/>
              <a:gd name="T63" fmla="*/ 56 h 176"/>
              <a:gd name="T64" fmla="*/ 20 w 144"/>
              <a:gd name="T65" fmla="*/ 48 h 176"/>
              <a:gd name="T66" fmla="*/ 16 w 144"/>
              <a:gd name="T67" fmla="*/ 32 h 176"/>
              <a:gd name="T68" fmla="*/ 24 w 144"/>
              <a:gd name="T69" fmla="*/ 28 h 176"/>
              <a:gd name="T70" fmla="*/ 16 w 144"/>
              <a:gd name="T71" fmla="*/ 24 h 176"/>
              <a:gd name="T72" fmla="*/ 24 w 144"/>
              <a:gd name="T73" fmla="*/ 8 h 176"/>
              <a:gd name="T74" fmla="*/ 40 w 144"/>
              <a:gd name="T75" fmla="*/ 168 h 176"/>
              <a:gd name="T76" fmla="*/ 128 w 144"/>
              <a:gd name="T77" fmla="*/ 168 h 176"/>
              <a:gd name="T78" fmla="*/ 48 w 144"/>
              <a:gd name="T79" fmla="*/ 8 h 176"/>
              <a:gd name="T80" fmla="*/ 136 w 144"/>
              <a:gd name="T8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7"/>
                  <a:pt x="8" y="16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20"/>
                  <a:pt x="8" y="120"/>
                  <a:pt x="8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44"/>
                  <a:pt x="8" y="144"/>
                  <a:pt x="8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2" y="144"/>
                  <a:pt x="0" y="146"/>
                  <a:pt x="0" y="148"/>
                </a:cubicBezTo>
                <a:cubicBezTo>
                  <a:pt x="0" y="150"/>
                  <a:pt x="2" y="152"/>
                  <a:pt x="4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60"/>
                  <a:pt x="8" y="160"/>
                  <a:pt x="8" y="160"/>
                </a:cubicBezTo>
                <a:cubicBezTo>
                  <a:pt x="8" y="169"/>
                  <a:pt x="15" y="176"/>
                  <a:pt x="24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0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0" y="168"/>
                  <a:pt x="16" y="164"/>
                  <a:pt x="16" y="160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22" y="152"/>
                  <a:pt x="24" y="150"/>
                  <a:pt x="24" y="148"/>
                </a:cubicBezTo>
                <a:cubicBezTo>
                  <a:pt x="24" y="146"/>
                  <a:pt x="22" y="144"/>
                  <a:pt x="20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4" y="126"/>
                  <a:pt x="24" y="124"/>
                </a:cubicBezTo>
                <a:cubicBezTo>
                  <a:pt x="24" y="122"/>
                  <a:pt x="22" y="120"/>
                  <a:pt x="2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4"/>
                  <a:pt x="24" y="102"/>
                  <a:pt x="24" y="100"/>
                </a:cubicBezTo>
                <a:cubicBezTo>
                  <a:pt x="24" y="98"/>
                  <a:pt x="22" y="96"/>
                  <a:pt x="20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0"/>
                  <a:pt x="16" y="80"/>
                  <a:pt x="16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0"/>
                  <a:pt x="24" y="78"/>
                  <a:pt x="24" y="76"/>
                </a:cubicBezTo>
                <a:cubicBezTo>
                  <a:pt x="24" y="74"/>
                  <a:pt x="22" y="72"/>
                  <a:pt x="2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2" y="56"/>
                  <a:pt x="24" y="54"/>
                  <a:pt x="24" y="52"/>
                </a:cubicBezTo>
                <a:cubicBezTo>
                  <a:pt x="24" y="50"/>
                  <a:pt x="22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6"/>
                  <a:pt x="22" y="24"/>
                  <a:pt x="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20" y="8"/>
                  <a:pt x="24" y="8"/>
                </a:cubicBezTo>
                <a:cubicBezTo>
                  <a:pt x="40" y="8"/>
                  <a:pt x="40" y="8"/>
                  <a:pt x="40" y="8"/>
                </a:cubicBezTo>
                <a:lnTo>
                  <a:pt x="40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8"/>
                  <a:pt x="48" y="8"/>
                  <a:pt x="48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467"/>
          <p:cNvSpPr>
            <a:spLocks noEditPoints="1"/>
          </p:cNvSpPr>
          <p:nvPr/>
        </p:nvSpPr>
        <p:spPr bwMode="auto">
          <a:xfrm>
            <a:off x="8315859" y="1619858"/>
            <a:ext cx="391408" cy="492416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468"/>
          <p:cNvSpPr>
            <a:spLocks noEditPoints="1"/>
          </p:cNvSpPr>
          <p:nvPr/>
        </p:nvSpPr>
        <p:spPr bwMode="auto">
          <a:xfrm>
            <a:off x="9290352" y="1619858"/>
            <a:ext cx="404030" cy="492416"/>
          </a:xfrm>
          <a:custGeom>
            <a:avLst/>
            <a:gdLst>
              <a:gd name="T0" fmla="*/ 28 w 144"/>
              <a:gd name="T1" fmla="*/ 120 h 176"/>
              <a:gd name="T2" fmla="*/ 28 w 144"/>
              <a:gd name="T3" fmla="*/ 128 h 176"/>
              <a:gd name="T4" fmla="*/ 80 w 144"/>
              <a:gd name="T5" fmla="*/ 124 h 176"/>
              <a:gd name="T6" fmla="*/ 60 w 144"/>
              <a:gd name="T7" fmla="*/ 144 h 176"/>
              <a:gd name="T8" fmla="*/ 24 w 144"/>
              <a:gd name="T9" fmla="*/ 148 h 176"/>
              <a:gd name="T10" fmla="*/ 60 w 144"/>
              <a:gd name="T11" fmla="*/ 152 h 176"/>
              <a:gd name="T12" fmla="*/ 60 w 144"/>
              <a:gd name="T13" fmla="*/ 144 h 176"/>
              <a:gd name="T14" fmla="*/ 44 w 144"/>
              <a:gd name="T15" fmla="*/ 80 h 176"/>
              <a:gd name="T16" fmla="*/ 44 w 144"/>
              <a:gd name="T17" fmla="*/ 72 h 176"/>
              <a:gd name="T18" fmla="*/ 24 w 144"/>
              <a:gd name="T19" fmla="*/ 76 h 176"/>
              <a:gd name="T20" fmla="*/ 24 w 144"/>
              <a:gd name="T21" fmla="*/ 100 h 176"/>
              <a:gd name="T22" fmla="*/ 76 w 144"/>
              <a:gd name="T23" fmla="*/ 104 h 176"/>
              <a:gd name="T24" fmla="*/ 76 w 144"/>
              <a:gd name="T25" fmla="*/ 96 h 176"/>
              <a:gd name="T26" fmla="*/ 24 w 144"/>
              <a:gd name="T27" fmla="*/ 100 h 176"/>
              <a:gd name="T28" fmla="*/ 56 w 144"/>
              <a:gd name="T29" fmla="*/ 0 h 176"/>
              <a:gd name="T30" fmla="*/ 40 w 144"/>
              <a:gd name="T31" fmla="*/ 28 h 176"/>
              <a:gd name="T32" fmla="*/ 48 w 144"/>
              <a:gd name="T33" fmla="*/ 28 h 176"/>
              <a:gd name="T34" fmla="*/ 56 w 144"/>
              <a:gd name="T35" fmla="*/ 8 h 176"/>
              <a:gd name="T36" fmla="*/ 104 w 144"/>
              <a:gd name="T37" fmla="*/ 32 h 176"/>
              <a:gd name="T38" fmla="*/ 136 w 144"/>
              <a:gd name="T39" fmla="*/ 40 h 176"/>
              <a:gd name="T40" fmla="*/ 128 w 144"/>
              <a:gd name="T41" fmla="*/ 128 h 176"/>
              <a:gd name="T42" fmla="*/ 112 w 144"/>
              <a:gd name="T43" fmla="*/ 132 h 176"/>
              <a:gd name="T44" fmla="*/ 128 w 144"/>
              <a:gd name="T45" fmla="*/ 136 h 176"/>
              <a:gd name="T46" fmla="*/ 144 w 144"/>
              <a:gd name="T47" fmla="*/ 32 h 176"/>
              <a:gd name="T48" fmla="*/ 112 w 144"/>
              <a:gd name="T49" fmla="*/ 32 h 176"/>
              <a:gd name="T50" fmla="*/ 133 w 144"/>
              <a:gd name="T51" fmla="*/ 32 h 176"/>
              <a:gd name="T52" fmla="*/ 16 w 144"/>
              <a:gd name="T53" fmla="*/ 40 h 176"/>
              <a:gd name="T54" fmla="*/ 0 w 144"/>
              <a:gd name="T55" fmla="*/ 160 h 176"/>
              <a:gd name="T56" fmla="*/ 88 w 144"/>
              <a:gd name="T57" fmla="*/ 176 h 176"/>
              <a:gd name="T58" fmla="*/ 104 w 144"/>
              <a:gd name="T59" fmla="*/ 72 h 176"/>
              <a:gd name="T60" fmla="*/ 16 w 144"/>
              <a:gd name="T61" fmla="*/ 40 h 176"/>
              <a:gd name="T62" fmla="*/ 88 w 144"/>
              <a:gd name="T63" fmla="*/ 168 h 176"/>
              <a:gd name="T64" fmla="*/ 8 w 144"/>
              <a:gd name="T65" fmla="*/ 160 h 176"/>
              <a:gd name="T66" fmla="*/ 16 w 144"/>
              <a:gd name="T67" fmla="*/ 48 h 176"/>
              <a:gd name="T68" fmla="*/ 64 w 144"/>
              <a:gd name="T69" fmla="*/ 72 h 176"/>
              <a:gd name="T70" fmla="*/ 96 w 144"/>
              <a:gd name="T71" fmla="*/ 80 h 176"/>
              <a:gd name="T72" fmla="*/ 72 w 144"/>
              <a:gd name="T73" fmla="*/ 72 h 176"/>
              <a:gd name="T74" fmla="*/ 93 w 144"/>
              <a:gd name="T75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76">
                <a:moveTo>
                  <a:pt x="76" y="120"/>
                </a:moveTo>
                <a:cubicBezTo>
                  <a:pt x="28" y="120"/>
                  <a:pt x="28" y="120"/>
                  <a:pt x="28" y="120"/>
                </a:cubicBezTo>
                <a:cubicBezTo>
                  <a:pt x="26" y="120"/>
                  <a:pt x="24" y="122"/>
                  <a:pt x="24" y="124"/>
                </a:cubicBezTo>
                <a:cubicBezTo>
                  <a:pt x="24" y="126"/>
                  <a:pt x="26" y="128"/>
                  <a:pt x="2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lose/>
                <a:moveTo>
                  <a:pt x="60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6" y="144"/>
                  <a:pt x="24" y="146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46"/>
                  <a:pt x="62" y="144"/>
                  <a:pt x="60" y="144"/>
                </a:cubicBezTo>
                <a:close/>
                <a:moveTo>
                  <a:pt x="28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6" y="80"/>
                  <a:pt x="48" y="78"/>
                  <a:pt x="48" y="76"/>
                </a:cubicBezTo>
                <a:cubicBezTo>
                  <a:pt x="48" y="74"/>
                  <a:pt x="46" y="72"/>
                  <a:pt x="4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6" y="72"/>
                  <a:pt x="24" y="74"/>
                  <a:pt x="24" y="76"/>
                </a:cubicBezTo>
                <a:cubicBezTo>
                  <a:pt x="24" y="78"/>
                  <a:pt x="26" y="80"/>
                  <a:pt x="28" y="80"/>
                </a:cubicBezTo>
                <a:close/>
                <a:moveTo>
                  <a:pt x="24" y="100"/>
                </a:move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lose/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Freeform 469"/>
          <p:cNvSpPr>
            <a:spLocks noEditPoints="1"/>
          </p:cNvSpPr>
          <p:nvPr/>
        </p:nvSpPr>
        <p:spPr bwMode="auto">
          <a:xfrm>
            <a:off x="10278189" y="1619858"/>
            <a:ext cx="391408" cy="492416"/>
          </a:xfrm>
          <a:custGeom>
            <a:avLst/>
            <a:gdLst>
              <a:gd name="T0" fmla="*/ 104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44 h 176"/>
              <a:gd name="T16" fmla="*/ 104 w 144"/>
              <a:gd name="T17" fmla="*/ 0 h 176"/>
              <a:gd name="T18" fmla="*/ 136 w 144"/>
              <a:gd name="T19" fmla="*/ 160 h 176"/>
              <a:gd name="T20" fmla="*/ 128 w 144"/>
              <a:gd name="T21" fmla="*/ 168 h 176"/>
              <a:gd name="T22" fmla="*/ 16 w 144"/>
              <a:gd name="T23" fmla="*/ 168 h 176"/>
              <a:gd name="T24" fmla="*/ 8 w 144"/>
              <a:gd name="T25" fmla="*/ 160 h 176"/>
              <a:gd name="T26" fmla="*/ 8 w 144"/>
              <a:gd name="T27" fmla="*/ 16 h 176"/>
              <a:gd name="T28" fmla="*/ 16 w 144"/>
              <a:gd name="T29" fmla="*/ 8 h 176"/>
              <a:gd name="T30" fmla="*/ 88 w 144"/>
              <a:gd name="T31" fmla="*/ 8 h 176"/>
              <a:gd name="T32" fmla="*/ 88 w 144"/>
              <a:gd name="T33" fmla="*/ 48 h 176"/>
              <a:gd name="T34" fmla="*/ 96 w 144"/>
              <a:gd name="T35" fmla="*/ 56 h 176"/>
              <a:gd name="T36" fmla="*/ 136 w 144"/>
              <a:gd name="T37" fmla="*/ 56 h 176"/>
              <a:gd name="T38" fmla="*/ 136 w 144"/>
              <a:gd name="T39" fmla="*/ 160 h 176"/>
              <a:gd name="T40" fmla="*/ 96 w 144"/>
              <a:gd name="T41" fmla="*/ 48 h 176"/>
              <a:gd name="T42" fmla="*/ 96 w 144"/>
              <a:gd name="T43" fmla="*/ 8 h 176"/>
              <a:gd name="T44" fmla="*/ 100 w 144"/>
              <a:gd name="T45" fmla="*/ 8 h 176"/>
              <a:gd name="T46" fmla="*/ 136 w 144"/>
              <a:gd name="T47" fmla="*/ 48 h 176"/>
              <a:gd name="T48" fmla="*/ 96 w 144"/>
              <a:gd name="T49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76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Freeform 470"/>
          <p:cNvSpPr>
            <a:spLocks noEditPoints="1"/>
          </p:cNvSpPr>
          <p:nvPr/>
        </p:nvSpPr>
        <p:spPr bwMode="auto">
          <a:xfrm>
            <a:off x="1427697" y="2607695"/>
            <a:ext cx="391408" cy="479786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Freeform 471"/>
          <p:cNvSpPr>
            <a:spLocks noEditPoints="1"/>
          </p:cNvSpPr>
          <p:nvPr/>
        </p:nvSpPr>
        <p:spPr bwMode="auto">
          <a:xfrm>
            <a:off x="2362138" y="2607695"/>
            <a:ext cx="479785" cy="479785"/>
          </a:xfrm>
          <a:custGeom>
            <a:avLst/>
            <a:gdLst>
              <a:gd name="T0" fmla="*/ 36 w 176"/>
              <a:gd name="T1" fmla="*/ 48 h 176"/>
              <a:gd name="T2" fmla="*/ 84 w 176"/>
              <a:gd name="T3" fmla="*/ 48 h 176"/>
              <a:gd name="T4" fmla="*/ 88 w 176"/>
              <a:gd name="T5" fmla="*/ 44 h 176"/>
              <a:gd name="T6" fmla="*/ 84 w 176"/>
              <a:gd name="T7" fmla="*/ 40 h 176"/>
              <a:gd name="T8" fmla="*/ 36 w 176"/>
              <a:gd name="T9" fmla="*/ 40 h 176"/>
              <a:gd name="T10" fmla="*/ 32 w 176"/>
              <a:gd name="T11" fmla="*/ 44 h 176"/>
              <a:gd name="T12" fmla="*/ 36 w 176"/>
              <a:gd name="T13" fmla="*/ 48 h 176"/>
              <a:gd name="T14" fmla="*/ 36 w 176"/>
              <a:gd name="T15" fmla="*/ 72 h 176"/>
              <a:gd name="T16" fmla="*/ 140 w 176"/>
              <a:gd name="T17" fmla="*/ 72 h 176"/>
              <a:gd name="T18" fmla="*/ 144 w 176"/>
              <a:gd name="T19" fmla="*/ 68 h 176"/>
              <a:gd name="T20" fmla="*/ 140 w 176"/>
              <a:gd name="T21" fmla="*/ 64 h 176"/>
              <a:gd name="T22" fmla="*/ 36 w 176"/>
              <a:gd name="T23" fmla="*/ 64 h 176"/>
              <a:gd name="T24" fmla="*/ 32 w 176"/>
              <a:gd name="T25" fmla="*/ 68 h 176"/>
              <a:gd name="T26" fmla="*/ 36 w 176"/>
              <a:gd name="T27" fmla="*/ 72 h 176"/>
              <a:gd name="T28" fmla="*/ 168 w 176"/>
              <a:gd name="T29" fmla="*/ 0 h 176"/>
              <a:gd name="T30" fmla="*/ 8 w 176"/>
              <a:gd name="T31" fmla="*/ 0 h 176"/>
              <a:gd name="T32" fmla="*/ 0 w 176"/>
              <a:gd name="T33" fmla="*/ 8 h 176"/>
              <a:gd name="T34" fmla="*/ 0 w 176"/>
              <a:gd name="T35" fmla="*/ 136 h 176"/>
              <a:gd name="T36" fmla="*/ 40 w 176"/>
              <a:gd name="T37" fmla="*/ 176 h 176"/>
              <a:gd name="T38" fmla="*/ 168 w 176"/>
              <a:gd name="T39" fmla="*/ 176 h 176"/>
              <a:gd name="T40" fmla="*/ 176 w 176"/>
              <a:gd name="T41" fmla="*/ 168 h 176"/>
              <a:gd name="T42" fmla="*/ 176 w 176"/>
              <a:gd name="T43" fmla="*/ 8 h 176"/>
              <a:gd name="T44" fmla="*/ 168 w 176"/>
              <a:gd name="T45" fmla="*/ 0 h 176"/>
              <a:gd name="T46" fmla="*/ 40 w 176"/>
              <a:gd name="T47" fmla="*/ 164 h 176"/>
              <a:gd name="T48" fmla="*/ 12 w 176"/>
              <a:gd name="T49" fmla="*/ 136 h 176"/>
              <a:gd name="T50" fmla="*/ 40 w 176"/>
              <a:gd name="T51" fmla="*/ 136 h 176"/>
              <a:gd name="T52" fmla="*/ 40 w 176"/>
              <a:gd name="T53" fmla="*/ 164 h 176"/>
              <a:gd name="T54" fmla="*/ 168 w 176"/>
              <a:gd name="T55" fmla="*/ 168 h 176"/>
              <a:gd name="T56" fmla="*/ 48 w 176"/>
              <a:gd name="T57" fmla="*/ 168 h 176"/>
              <a:gd name="T58" fmla="*/ 48 w 176"/>
              <a:gd name="T59" fmla="*/ 132 h 176"/>
              <a:gd name="T60" fmla="*/ 44 w 176"/>
              <a:gd name="T61" fmla="*/ 128 h 176"/>
              <a:gd name="T62" fmla="*/ 8 w 176"/>
              <a:gd name="T63" fmla="*/ 128 h 176"/>
              <a:gd name="T64" fmla="*/ 8 w 176"/>
              <a:gd name="T65" fmla="*/ 8 h 176"/>
              <a:gd name="T66" fmla="*/ 168 w 176"/>
              <a:gd name="T67" fmla="*/ 8 h 176"/>
              <a:gd name="T68" fmla="*/ 168 w 176"/>
              <a:gd name="T69" fmla="*/ 168 h 176"/>
              <a:gd name="T70" fmla="*/ 36 w 176"/>
              <a:gd name="T71" fmla="*/ 96 h 176"/>
              <a:gd name="T72" fmla="*/ 116 w 176"/>
              <a:gd name="T73" fmla="*/ 96 h 176"/>
              <a:gd name="T74" fmla="*/ 120 w 176"/>
              <a:gd name="T75" fmla="*/ 92 h 176"/>
              <a:gd name="T76" fmla="*/ 116 w 176"/>
              <a:gd name="T77" fmla="*/ 88 h 176"/>
              <a:gd name="T78" fmla="*/ 36 w 176"/>
              <a:gd name="T79" fmla="*/ 88 h 176"/>
              <a:gd name="T80" fmla="*/ 32 w 176"/>
              <a:gd name="T81" fmla="*/ 92 h 176"/>
              <a:gd name="T82" fmla="*/ 36 w 176"/>
              <a:gd name="T83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76">
                <a:moveTo>
                  <a:pt x="36" y="48"/>
                </a:moveTo>
                <a:cubicBezTo>
                  <a:pt x="84" y="48"/>
                  <a:pt x="84" y="48"/>
                  <a:pt x="84" y="48"/>
                </a:cubicBezTo>
                <a:cubicBezTo>
                  <a:pt x="86" y="48"/>
                  <a:pt x="88" y="46"/>
                  <a:pt x="88" y="44"/>
                </a:cubicBezTo>
                <a:cubicBezTo>
                  <a:pt x="88" y="42"/>
                  <a:pt x="86" y="40"/>
                  <a:pt x="84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46"/>
                  <a:pt x="34" y="48"/>
                  <a:pt x="36" y="48"/>
                </a:cubicBezTo>
                <a:close/>
                <a:moveTo>
                  <a:pt x="3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2" y="66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40" y="164"/>
                </a:moveTo>
                <a:cubicBezTo>
                  <a:pt x="12" y="136"/>
                  <a:pt x="12" y="136"/>
                  <a:pt x="12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4"/>
                </a:lnTo>
                <a:close/>
                <a:moveTo>
                  <a:pt x="168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0"/>
                  <a:pt x="46" y="128"/>
                  <a:pt x="4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68"/>
                </a:lnTo>
                <a:close/>
                <a:moveTo>
                  <a:pt x="36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8" y="96"/>
                  <a:pt x="120" y="94"/>
                  <a:pt x="120" y="92"/>
                </a:cubicBezTo>
                <a:cubicBezTo>
                  <a:pt x="120" y="90"/>
                  <a:pt x="118" y="88"/>
                  <a:pt x="11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4" y="88"/>
                  <a:pt x="32" y="90"/>
                  <a:pt x="32" y="92"/>
                </a:cubicBezTo>
                <a:cubicBezTo>
                  <a:pt x="32" y="94"/>
                  <a:pt x="34" y="96"/>
                  <a:pt x="3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Freeform 472"/>
          <p:cNvSpPr>
            <a:spLocks noEditPoints="1"/>
          </p:cNvSpPr>
          <p:nvPr/>
        </p:nvSpPr>
        <p:spPr bwMode="auto">
          <a:xfrm>
            <a:off x="3390027" y="2607695"/>
            <a:ext cx="404030" cy="479786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9" name="Freeform 473"/>
          <p:cNvSpPr>
            <a:spLocks noEditPoints="1"/>
          </p:cNvSpPr>
          <p:nvPr/>
        </p:nvSpPr>
        <p:spPr bwMode="auto">
          <a:xfrm>
            <a:off x="4377864" y="2607695"/>
            <a:ext cx="391408" cy="479786"/>
          </a:xfrm>
          <a:custGeom>
            <a:avLst/>
            <a:gdLst>
              <a:gd name="T0" fmla="*/ 28 w 144"/>
              <a:gd name="T1" fmla="*/ 88 h 176"/>
              <a:gd name="T2" fmla="*/ 76 w 144"/>
              <a:gd name="T3" fmla="*/ 88 h 176"/>
              <a:gd name="T4" fmla="*/ 80 w 144"/>
              <a:gd name="T5" fmla="*/ 84 h 176"/>
              <a:gd name="T6" fmla="*/ 76 w 144"/>
              <a:gd name="T7" fmla="*/ 80 h 176"/>
              <a:gd name="T8" fmla="*/ 28 w 144"/>
              <a:gd name="T9" fmla="*/ 80 h 176"/>
              <a:gd name="T10" fmla="*/ 24 w 144"/>
              <a:gd name="T11" fmla="*/ 84 h 176"/>
              <a:gd name="T12" fmla="*/ 28 w 144"/>
              <a:gd name="T13" fmla="*/ 88 h 176"/>
              <a:gd name="T14" fmla="*/ 28 w 144"/>
              <a:gd name="T15" fmla="*/ 112 h 176"/>
              <a:gd name="T16" fmla="*/ 116 w 144"/>
              <a:gd name="T17" fmla="*/ 112 h 176"/>
              <a:gd name="T18" fmla="*/ 120 w 144"/>
              <a:gd name="T19" fmla="*/ 108 h 176"/>
              <a:gd name="T20" fmla="*/ 116 w 144"/>
              <a:gd name="T21" fmla="*/ 104 h 176"/>
              <a:gd name="T22" fmla="*/ 28 w 144"/>
              <a:gd name="T23" fmla="*/ 104 h 176"/>
              <a:gd name="T24" fmla="*/ 24 w 144"/>
              <a:gd name="T25" fmla="*/ 108 h 176"/>
              <a:gd name="T26" fmla="*/ 28 w 144"/>
              <a:gd name="T27" fmla="*/ 112 h 176"/>
              <a:gd name="T28" fmla="*/ 28 w 144"/>
              <a:gd name="T29" fmla="*/ 136 h 176"/>
              <a:gd name="T30" fmla="*/ 100 w 144"/>
              <a:gd name="T31" fmla="*/ 136 h 176"/>
              <a:gd name="T32" fmla="*/ 104 w 144"/>
              <a:gd name="T33" fmla="*/ 132 h 176"/>
              <a:gd name="T34" fmla="*/ 100 w 144"/>
              <a:gd name="T35" fmla="*/ 128 h 176"/>
              <a:gd name="T36" fmla="*/ 28 w 144"/>
              <a:gd name="T37" fmla="*/ 128 h 176"/>
              <a:gd name="T38" fmla="*/ 24 w 144"/>
              <a:gd name="T39" fmla="*/ 132 h 176"/>
              <a:gd name="T40" fmla="*/ 28 w 144"/>
              <a:gd name="T41" fmla="*/ 136 h 176"/>
              <a:gd name="T42" fmla="*/ 136 w 144"/>
              <a:gd name="T43" fmla="*/ 24 h 176"/>
              <a:gd name="T44" fmla="*/ 104 w 144"/>
              <a:gd name="T45" fmla="*/ 24 h 176"/>
              <a:gd name="T46" fmla="*/ 104 w 144"/>
              <a:gd name="T47" fmla="*/ 16 h 176"/>
              <a:gd name="T48" fmla="*/ 96 w 144"/>
              <a:gd name="T49" fmla="*/ 8 h 176"/>
              <a:gd name="T50" fmla="*/ 80 w 144"/>
              <a:gd name="T51" fmla="*/ 8 h 176"/>
              <a:gd name="T52" fmla="*/ 72 w 144"/>
              <a:gd name="T53" fmla="*/ 0 h 176"/>
              <a:gd name="T54" fmla="*/ 64 w 144"/>
              <a:gd name="T55" fmla="*/ 8 h 176"/>
              <a:gd name="T56" fmla="*/ 48 w 144"/>
              <a:gd name="T57" fmla="*/ 8 h 176"/>
              <a:gd name="T58" fmla="*/ 40 w 144"/>
              <a:gd name="T59" fmla="*/ 16 h 176"/>
              <a:gd name="T60" fmla="*/ 40 w 144"/>
              <a:gd name="T61" fmla="*/ 24 h 176"/>
              <a:gd name="T62" fmla="*/ 8 w 144"/>
              <a:gd name="T63" fmla="*/ 24 h 176"/>
              <a:gd name="T64" fmla="*/ 0 w 144"/>
              <a:gd name="T65" fmla="*/ 32 h 176"/>
              <a:gd name="T66" fmla="*/ 0 w 144"/>
              <a:gd name="T67" fmla="*/ 168 h 176"/>
              <a:gd name="T68" fmla="*/ 8 w 144"/>
              <a:gd name="T69" fmla="*/ 176 h 176"/>
              <a:gd name="T70" fmla="*/ 136 w 144"/>
              <a:gd name="T71" fmla="*/ 176 h 176"/>
              <a:gd name="T72" fmla="*/ 144 w 144"/>
              <a:gd name="T73" fmla="*/ 168 h 176"/>
              <a:gd name="T74" fmla="*/ 144 w 144"/>
              <a:gd name="T75" fmla="*/ 32 h 176"/>
              <a:gd name="T76" fmla="*/ 136 w 144"/>
              <a:gd name="T77" fmla="*/ 24 h 176"/>
              <a:gd name="T78" fmla="*/ 48 w 144"/>
              <a:gd name="T79" fmla="*/ 16 h 176"/>
              <a:gd name="T80" fmla="*/ 96 w 144"/>
              <a:gd name="T81" fmla="*/ 16 h 176"/>
              <a:gd name="T82" fmla="*/ 96 w 144"/>
              <a:gd name="T83" fmla="*/ 32 h 176"/>
              <a:gd name="T84" fmla="*/ 48 w 144"/>
              <a:gd name="T85" fmla="*/ 32 h 176"/>
              <a:gd name="T86" fmla="*/ 48 w 144"/>
              <a:gd name="T87" fmla="*/ 16 h 176"/>
              <a:gd name="T88" fmla="*/ 136 w 144"/>
              <a:gd name="T89" fmla="*/ 168 h 176"/>
              <a:gd name="T90" fmla="*/ 8 w 144"/>
              <a:gd name="T91" fmla="*/ 168 h 176"/>
              <a:gd name="T92" fmla="*/ 8 w 144"/>
              <a:gd name="T93" fmla="*/ 56 h 176"/>
              <a:gd name="T94" fmla="*/ 136 w 144"/>
              <a:gd name="T95" fmla="*/ 56 h 176"/>
              <a:gd name="T96" fmla="*/ 136 w 144"/>
              <a:gd name="T97" fmla="*/ 168 h 176"/>
              <a:gd name="T98" fmla="*/ 136 w 144"/>
              <a:gd name="T99" fmla="*/ 48 h 176"/>
              <a:gd name="T100" fmla="*/ 8 w 144"/>
              <a:gd name="T101" fmla="*/ 48 h 176"/>
              <a:gd name="T102" fmla="*/ 8 w 144"/>
              <a:gd name="T103" fmla="*/ 32 h 176"/>
              <a:gd name="T104" fmla="*/ 40 w 144"/>
              <a:gd name="T105" fmla="*/ 32 h 176"/>
              <a:gd name="T106" fmla="*/ 48 w 144"/>
              <a:gd name="T107" fmla="*/ 40 h 176"/>
              <a:gd name="T108" fmla="*/ 96 w 144"/>
              <a:gd name="T109" fmla="*/ 40 h 176"/>
              <a:gd name="T110" fmla="*/ 104 w 144"/>
              <a:gd name="T111" fmla="*/ 32 h 176"/>
              <a:gd name="T112" fmla="*/ 136 w 144"/>
              <a:gd name="T113" fmla="*/ 32 h 176"/>
              <a:gd name="T114" fmla="*/ 136 w 144"/>
              <a:gd name="T11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6">
                <a:moveTo>
                  <a:pt x="28" y="88"/>
                </a:moveTo>
                <a:cubicBezTo>
                  <a:pt x="76" y="88"/>
                  <a:pt x="76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0"/>
                  <a:pt x="24" y="82"/>
                  <a:pt x="24" y="84"/>
                </a:cubicBezTo>
                <a:cubicBezTo>
                  <a:pt x="24" y="86"/>
                  <a:pt x="26" y="88"/>
                  <a:pt x="28" y="88"/>
                </a:cubicBezTo>
                <a:close/>
                <a:moveTo>
                  <a:pt x="2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8" y="112"/>
                  <a:pt x="120" y="110"/>
                  <a:pt x="120" y="108"/>
                </a:cubicBezTo>
                <a:cubicBezTo>
                  <a:pt x="120" y="106"/>
                  <a:pt x="118" y="104"/>
                  <a:pt x="116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6" y="104"/>
                  <a:pt x="24" y="106"/>
                  <a:pt x="24" y="108"/>
                </a:cubicBezTo>
                <a:cubicBezTo>
                  <a:pt x="24" y="110"/>
                  <a:pt x="26" y="112"/>
                  <a:pt x="28" y="112"/>
                </a:cubicBezTo>
                <a:close/>
                <a:moveTo>
                  <a:pt x="28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30"/>
                  <a:pt x="24" y="132"/>
                </a:cubicBezTo>
                <a:cubicBezTo>
                  <a:pt x="24" y="134"/>
                  <a:pt x="26" y="136"/>
                  <a:pt x="28" y="136"/>
                </a:cubicBezTo>
                <a:close/>
                <a:moveTo>
                  <a:pt x="136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0" y="8"/>
                  <a:pt x="9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68" y="0"/>
                  <a:pt x="64" y="4"/>
                  <a:pt x="6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4" y="8"/>
                  <a:pt x="40" y="12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44" y="28"/>
                  <a:pt x="140" y="24"/>
                  <a:pt x="136" y="24"/>
                </a:cubicBezTo>
                <a:close/>
                <a:moveTo>
                  <a:pt x="48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32"/>
                  <a:pt x="96" y="32"/>
                  <a:pt x="96" y="32"/>
                </a:cubicBezTo>
                <a:cubicBezTo>
                  <a:pt x="48" y="32"/>
                  <a:pt x="48" y="32"/>
                  <a:pt x="48" y="32"/>
                </a:cubicBezTo>
                <a:lnTo>
                  <a:pt x="48" y="16"/>
                </a:lnTo>
                <a:close/>
                <a:moveTo>
                  <a:pt x="136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56"/>
                  <a:pt x="8" y="56"/>
                  <a:pt x="8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8"/>
                </a:lnTo>
                <a:close/>
                <a:moveTo>
                  <a:pt x="136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32"/>
                  <a:pt x="8" y="32"/>
                  <a:pt x="8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4" y="40"/>
                  <a:pt x="48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100" y="40"/>
                  <a:pt x="104" y="36"/>
                  <a:pt x="104" y="32"/>
                </a:cubicBezTo>
                <a:cubicBezTo>
                  <a:pt x="136" y="32"/>
                  <a:pt x="136" y="32"/>
                  <a:pt x="136" y="32"/>
                </a:cubicBezTo>
                <a:lnTo>
                  <a:pt x="13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Freeform 474"/>
          <p:cNvSpPr/>
          <p:nvPr/>
        </p:nvSpPr>
        <p:spPr bwMode="auto">
          <a:xfrm>
            <a:off x="5312303" y="2687791"/>
            <a:ext cx="492416" cy="328275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475"/>
          <p:cNvSpPr>
            <a:spLocks noEditPoints="1"/>
          </p:cNvSpPr>
          <p:nvPr/>
        </p:nvSpPr>
        <p:spPr bwMode="auto">
          <a:xfrm>
            <a:off x="6300141" y="2607695"/>
            <a:ext cx="479785" cy="479785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2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2" name="Freeform 476"/>
          <p:cNvSpPr/>
          <p:nvPr/>
        </p:nvSpPr>
        <p:spPr bwMode="auto">
          <a:xfrm>
            <a:off x="7328022" y="2647746"/>
            <a:ext cx="391408" cy="404030"/>
          </a:xfrm>
          <a:custGeom>
            <a:avLst/>
            <a:gdLst>
              <a:gd name="T0" fmla="*/ 78 w 144"/>
              <a:gd name="T1" fmla="*/ 72 h 144"/>
              <a:gd name="T2" fmla="*/ 143 w 144"/>
              <a:gd name="T3" fmla="*/ 7 h 144"/>
              <a:gd name="T4" fmla="*/ 144 w 144"/>
              <a:gd name="T5" fmla="*/ 4 h 144"/>
              <a:gd name="T6" fmla="*/ 140 w 144"/>
              <a:gd name="T7" fmla="*/ 0 h 144"/>
              <a:gd name="T8" fmla="*/ 137 w 144"/>
              <a:gd name="T9" fmla="*/ 1 h 144"/>
              <a:gd name="T10" fmla="*/ 72 w 144"/>
              <a:gd name="T11" fmla="*/ 66 h 144"/>
              <a:gd name="T12" fmla="*/ 7 w 144"/>
              <a:gd name="T13" fmla="*/ 1 h 144"/>
              <a:gd name="T14" fmla="*/ 4 w 144"/>
              <a:gd name="T15" fmla="*/ 0 h 144"/>
              <a:gd name="T16" fmla="*/ 0 w 144"/>
              <a:gd name="T17" fmla="*/ 4 h 144"/>
              <a:gd name="T18" fmla="*/ 1 w 144"/>
              <a:gd name="T19" fmla="*/ 7 h 144"/>
              <a:gd name="T20" fmla="*/ 66 w 144"/>
              <a:gd name="T21" fmla="*/ 72 h 144"/>
              <a:gd name="T22" fmla="*/ 1 w 144"/>
              <a:gd name="T23" fmla="*/ 137 h 144"/>
              <a:gd name="T24" fmla="*/ 0 w 144"/>
              <a:gd name="T25" fmla="*/ 140 h 144"/>
              <a:gd name="T26" fmla="*/ 4 w 144"/>
              <a:gd name="T27" fmla="*/ 144 h 144"/>
              <a:gd name="T28" fmla="*/ 7 w 144"/>
              <a:gd name="T29" fmla="*/ 143 h 144"/>
              <a:gd name="T30" fmla="*/ 72 w 144"/>
              <a:gd name="T31" fmla="*/ 78 h 144"/>
              <a:gd name="T32" fmla="*/ 137 w 144"/>
              <a:gd name="T33" fmla="*/ 143 h 144"/>
              <a:gd name="T34" fmla="*/ 140 w 144"/>
              <a:gd name="T35" fmla="*/ 144 h 144"/>
              <a:gd name="T36" fmla="*/ 144 w 144"/>
              <a:gd name="T37" fmla="*/ 140 h 144"/>
              <a:gd name="T38" fmla="*/ 143 w 144"/>
              <a:gd name="T39" fmla="*/ 137 h 144"/>
              <a:gd name="T40" fmla="*/ 78 w 144"/>
              <a:gd name="T41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44">
                <a:moveTo>
                  <a:pt x="78" y="72"/>
                </a:moveTo>
                <a:cubicBezTo>
                  <a:pt x="143" y="7"/>
                  <a:pt x="143" y="7"/>
                  <a:pt x="143" y="7"/>
                </a:cubicBezTo>
                <a:cubicBezTo>
                  <a:pt x="144" y="6"/>
                  <a:pt x="144" y="5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9" y="0"/>
                  <a:pt x="138" y="0"/>
                  <a:pt x="137" y="1"/>
                </a:cubicBezTo>
                <a:cubicBezTo>
                  <a:pt x="72" y="66"/>
                  <a:pt x="72" y="66"/>
                  <a:pt x="72" y="66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6"/>
                  <a:pt x="1" y="7"/>
                </a:cubicBezTo>
                <a:cubicBezTo>
                  <a:pt x="66" y="72"/>
                  <a:pt x="66" y="72"/>
                  <a:pt x="66" y="72"/>
                </a:cubicBezTo>
                <a:cubicBezTo>
                  <a:pt x="1" y="137"/>
                  <a:pt x="1" y="137"/>
                  <a:pt x="1" y="137"/>
                </a:cubicBezTo>
                <a:cubicBezTo>
                  <a:pt x="0" y="138"/>
                  <a:pt x="0" y="139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5" y="144"/>
                  <a:pt x="6" y="144"/>
                  <a:pt x="7" y="143"/>
                </a:cubicBezTo>
                <a:cubicBezTo>
                  <a:pt x="72" y="78"/>
                  <a:pt x="72" y="78"/>
                  <a:pt x="72" y="78"/>
                </a:cubicBezTo>
                <a:cubicBezTo>
                  <a:pt x="137" y="143"/>
                  <a:pt x="137" y="143"/>
                  <a:pt x="137" y="143"/>
                </a:cubicBezTo>
                <a:cubicBezTo>
                  <a:pt x="138" y="144"/>
                  <a:pt x="139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ubicBezTo>
                  <a:pt x="144" y="139"/>
                  <a:pt x="144" y="138"/>
                  <a:pt x="143" y="137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Freeform 477"/>
          <p:cNvSpPr>
            <a:spLocks noEditPoints="1"/>
          </p:cNvSpPr>
          <p:nvPr/>
        </p:nvSpPr>
        <p:spPr bwMode="auto">
          <a:xfrm>
            <a:off x="8262461" y="2607695"/>
            <a:ext cx="492416" cy="479785"/>
          </a:xfrm>
          <a:custGeom>
            <a:avLst/>
            <a:gdLst>
              <a:gd name="T0" fmla="*/ 24 w 176"/>
              <a:gd name="T1" fmla="*/ 72 h 176"/>
              <a:gd name="T2" fmla="*/ 16 w 176"/>
              <a:gd name="T3" fmla="*/ 64 h 176"/>
              <a:gd name="T4" fmla="*/ 16 w 176"/>
              <a:gd name="T5" fmla="*/ 40 h 176"/>
              <a:gd name="T6" fmla="*/ 24 w 176"/>
              <a:gd name="T7" fmla="*/ 32 h 176"/>
              <a:gd name="T8" fmla="*/ 16 w 176"/>
              <a:gd name="T9" fmla="*/ 4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04 h 176"/>
              <a:gd name="T16" fmla="*/ 16 w 176"/>
              <a:gd name="T17" fmla="*/ 112 h 176"/>
              <a:gd name="T18" fmla="*/ 24 w 176"/>
              <a:gd name="T19" fmla="*/ 104 h 176"/>
              <a:gd name="T20" fmla="*/ 16 w 176"/>
              <a:gd name="T21" fmla="*/ 120 h 176"/>
              <a:gd name="T22" fmla="*/ 24 w 176"/>
              <a:gd name="T23" fmla="*/ 128 h 176"/>
              <a:gd name="T24" fmla="*/ 16 w 176"/>
              <a:gd name="T25" fmla="*/ 24 h 176"/>
              <a:gd name="T26" fmla="*/ 24 w 176"/>
              <a:gd name="T27" fmla="*/ 16 h 176"/>
              <a:gd name="T28" fmla="*/ 16 w 176"/>
              <a:gd name="T29" fmla="*/ 24 h 176"/>
              <a:gd name="T30" fmla="*/ 16 w 176"/>
              <a:gd name="T31" fmla="*/ 136 h 176"/>
              <a:gd name="T32" fmla="*/ 24 w 176"/>
              <a:gd name="T33" fmla="*/ 144 h 176"/>
              <a:gd name="T34" fmla="*/ 24 w 176"/>
              <a:gd name="T35" fmla="*/ 152 h 176"/>
              <a:gd name="T36" fmla="*/ 16 w 176"/>
              <a:gd name="T37" fmla="*/ 160 h 176"/>
              <a:gd name="T38" fmla="*/ 24 w 176"/>
              <a:gd name="T39" fmla="*/ 152 h 176"/>
              <a:gd name="T40" fmla="*/ 152 w 176"/>
              <a:gd name="T41" fmla="*/ 152 h 176"/>
              <a:gd name="T42" fmla="*/ 160 w 176"/>
              <a:gd name="T43" fmla="*/ 160 h 176"/>
              <a:gd name="T44" fmla="*/ 160 w 176"/>
              <a:gd name="T45" fmla="*/ 136 h 176"/>
              <a:gd name="T46" fmla="*/ 152 w 176"/>
              <a:gd name="T47" fmla="*/ 144 h 176"/>
              <a:gd name="T48" fmla="*/ 160 w 176"/>
              <a:gd name="T49" fmla="*/ 136 h 176"/>
              <a:gd name="T50" fmla="*/ 160 w 176"/>
              <a:gd name="T51" fmla="*/ 72 h 176"/>
              <a:gd name="T52" fmla="*/ 152 w 176"/>
              <a:gd name="T53" fmla="*/ 64 h 176"/>
              <a:gd name="T54" fmla="*/ 152 w 176"/>
              <a:gd name="T55" fmla="*/ 56 h 176"/>
              <a:gd name="T56" fmla="*/ 160 w 176"/>
              <a:gd name="T57" fmla="*/ 48 h 176"/>
              <a:gd name="T58" fmla="*/ 152 w 176"/>
              <a:gd name="T59" fmla="*/ 56 h 176"/>
              <a:gd name="T60" fmla="*/ 152 w 176"/>
              <a:gd name="T61" fmla="*/ 120 h 176"/>
              <a:gd name="T62" fmla="*/ 160 w 176"/>
              <a:gd name="T63" fmla="*/ 128 h 176"/>
              <a:gd name="T64" fmla="*/ 160 w 176"/>
              <a:gd name="T65" fmla="*/ 0 h 176"/>
              <a:gd name="T66" fmla="*/ 0 w 176"/>
              <a:gd name="T67" fmla="*/ 16 h 176"/>
              <a:gd name="T68" fmla="*/ 16 w 176"/>
              <a:gd name="T69" fmla="*/ 176 h 176"/>
              <a:gd name="T70" fmla="*/ 176 w 176"/>
              <a:gd name="T71" fmla="*/ 160 h 176"/>
              <a:gd name="T72" fmla="*/ 160 w 176"/>
              <a:gd name="T73" fmla="*/ 0 h 176"/>
              <a:gd name="T74" fmla="*/ 16 w 176"/>
              <a:gd name="T75" fmla="*/ 168 h 176"/>
              <a:gd name="T76" fmla="*/ 8 w 176"/>
              <a:gd name="T77" fmla="*/ 92 h 176"/>
              <a:gd name="T78" fmla="*/ 32 w 176"/>
              <a:gd name="T79" fmla="*/ 168 h 176"/>
              <a:gd name="T80" fmla="*/ 8 w 176"/>
              <a:gd name="T81" fmla="*/ 84 h 176"/>
              <a:gd name="T82" fmla="*/ 16 w 176"/>
              <a:gd name="T83" fmla="*/ 8 h 176"/>
              <a:gd name="T84" fmla="*/ 32 w 176"/>
              <a:gd name="T85" fmla="*/ 84 h 176"/>
              <a:gd name="T86" fmla="*/ 40 w 176"/>
              <a:gd name="T87" fmla="*/ 168 h 176"/>
              <a:gd name="T88" fmla="*/ 136 w 176"/>
              <a:gd name="T89" fmla="*/ 92 h 176"/>
              <a:gd name="T90" fmla="*/ 136 w 176"/>
              <a:gd name="T91" fmla="*/ 84 h 176"/>
              <a:gd name="T92" fmla="*/ 40 w 176"/>
              <a:gd name="T93" fmla="*/ 8 h 176"/>
              <a:gd name="T94" fmla="*/ 136 w 176"/>
              <a:gd name="T95" fmla="*/ 84 h 176"/>
              <a:gd name="T96" fmla="*/ 160 w 176"/>
              <a:gd name="T97" fmla="*/ 168 h 176"/>
              <a:gd name="T98" fmla="*/ 144 w 176"/>
              <a:gd name="T99" fmla="*/ 92 h 176"/>
              <a:gd name="T100" fmla="*/ 168 w 176"/>
              <a:gd name="T101" fmla="*/ 160 h 176"/>
              <a:gd name="T102" fmla="*/ 144 w 176"/>
              <a:gd name="T103" fmla="*/ 84 h 176"/>
              <a:gd name="T104" fmla="*/ 160 w 176"/>
              <a:gd name="T105" fmla="*/ 8 h 176"/>
              <a:gd name="T106" fmla="*/ 168 w 176"/>
              <a:gd name="T107" fmla="*/ 84 h 176"/>
              <a:gd name="T108" fmla="*/ 160 w 176"/>
              <a:gd name="T109" fmla="*/ 24 h 176"/>
              <a:gd name="T110" fmla="*/ 152 w 176"/>
              <a:gd name="T111" fmla="*/ 16 h 176"/>
              <a:gd name="T112" fmla="*/ 160 w 176"/>
              <a:gd name="T113" fmla="*/ 104 h 176"/>
              <a:gd name="T114" fmla="*/ 152 w 176"/>
              <a:gd name="T115" fmla="*/ 112 h 176"/>
              <a:gd name="T116" fmla="*/ 160 w 176"/>
              <a:gd name="T117" fmla="*/ 104 h 176"/>
              <a:gd name="T118" fmla="*/ 160 w 176"/>
              <a:gd name="T119" fmla="*/ 40 h 176"/>
              <a:gd name="T120" fmla="*/ 152 w 176"/>
              <a:gd name="T121" fmla="*/ 3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92"/>
                  <a:pt x="40" y="92"/>
                  <a:pt x="40" y="92"/>
                </a:cubicBezTo>
                <a:cubicBezTo>
                  <a:pt x="136" y="92"/>
                  <a:pt x="136" y="92"/>
                  <a:pt x="136" y="92"/>
                </a:cubicBezTo>
                <a:lnTo>
                  <a:pt x="136" y="168"/>
                </a:lnTo>
                <a:close/>
                <a:moveTo>
                  <a:pt x="13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84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Freeform 478"/>
          <p:cNvSpPr>
            <a:spLocks noEditPoints="1"/>
          </p:cNvSpPr>
          <p:nvPr/>
        </p:nvSpPr>
        <p:spPr bwMode="auto">
          <a:xfrm>
            <a:off x="9250298" y="2607695"/>
            <a:ext cx="479785" cy="479785"/>
          </a:xfrm>
          <a:custGeom>
            <a:avLst/>
            <a:gdLst>
              <a:gd name="T0" fmla="*/ 16 w 176"/>
              <a:gd name="T1" fmla="*/ 152 h 176"/>
              <a:gd name="T2" fmla="*/ 24 w 176"/>
              <a:gd name="T3" fmla="*/ 160 h 176"/>
              <a:gd name="T4" fmla="*/ 24 w 176"/>
              <a:gd name="T5" fmla="*/ 120 h 176"/>
              <a:gd name="T6" fmla="*/ 16 w 176"/>
              <a:gd name="T7" fmla="*/ 128 h 176"/>
              <a:gd name="T8" fmla="*/ 24 w 176"/>
              <a:gd name="T9" fmla="*/ 12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36 h 176"/>
              <a:gd name="T16" fmla="*/ 16 w 176"/>
              <a:gd name="T17" fmla="*/ 144 h 176"/>
              <a:gd name="T18" fmla="*/ 24 w 176"/>
              <a:gd name="T19" fmla="*/ 136 h 176"/>
              <a:gd name="T20" fmla="*/ 24 w 176"/>
              <a:gd name="T21" fmla="*/ 88 h 176"/>
              <a:gd name="T22" fmla="*/ 16 w 176"/>
              <a:gd name="T23" fmla="*/ 80 h 176"/>
              <a:gd name="T24" fmla="*/ 16 w 176"/>
              <a:gd name="T25" fmla="*/ 72 h 176"/>
              <a:gd name="T26" fmla="*/ 24 w 176"/>
              <a:gd name="T27" fmla="*/ 64 h 176"/>
              <a:gd name="T28" fmla="*/ 16 w 176"/>
              <a:gd name="T29" fmla="*/ 72 h 176"/>
              <a:gd name="T30" fmla="*/ 16 w 176"/>
              <a:gd name="T31" fmla="*/ 32 h 176"/>
              <a:gd name="T32" fmla="*/ 0 w 176"/>
              <a:gd name="T33" fmla="*/ 160 h 176"/>
              <a:gd name="T34" fmla="*/ 128 w 176"/>
              <a:gd name="T35" fmla="*/ 176 h 176"/>
              <a:gd name="T36" fmla="*/ 144 w 176"/>
              <a:gd name="T37" fmla="*/ 48 h 176"/>
              <a:gd name="T38" fmla="*/ 32 w 176"/>
              <a:gd name="T39" fmla="*/ 168 h 176"/>
              <a:gd name="T40" fmla="*/ 8 w 176"/>
              <a:gd name="T41" fmla="*/ 160 h 176"/>
              <a:gd name="T42" fmla="*/ 32 w 176"/>
              <a:gd name="T43" fmla="*/ 108 h 176"/>
              <a:gd name="T44" fmla="*/ 32 w 176"/>
              <a:gd name="T45" fmla="*/ 100 h 176"/>
              <a:gd name="T46" fmla="*/ 8 w 176"/>
              <a:gd name="T47" fmla="*/ 48 h 176"/>
              <a:gd name="T48" fmla="*/ 32 w 176"/>
              <a:gd name="T49" fmla="*/ 40 h 176"/>
              <a:gd name="T50" fmla="*/ 104 w 176"/>
              <a:gd name="T51" fmla="*/ 168 h 176"/>
              <a:gd name="T52" fmla="*/ 40 w 176"/>
              <a:gd name="T53" fmla="*/ 108 h 176"/>
              <a:gd name="T54" fmla="*/ 104 w 176"/>
              <a:gd name="T55" fmla="*/ 168 h 176"/>
              <a:gd name="T56" fmla="*/ 40 w 176"/>
              <a:gd name="T57" fmla="*/ 100 h 176"/>
              <a:gd name="T58" fmla="*/ 104 w 176"/>
              <a:gd name="T59" fmla="*/ 40 h 176"/>
              <a:gd name="T60" fmla="*/ 136 w 176"/>
              <a:gd name="T61" fmla="*/ 160 h 176"/>
              <a:gd name="T62" fmla="*/ 112 w 176"/>
              <a:gd name="T63" fmla="*/ 168 h 176"/>
              <a:gd name="T64" fmla="*/ 136 w 176"/>
              <a:gd name="T65" fmla="*/ 108 h 176"/>
              <a:gd name="T66" fmla="*/ 136 w 176"/>
              <a:gd name="T67" fmla="*/ 100 h 176"/>
              <a:gd name="T68" fmla="*/ 112 w 176"/>
              <a:gd name="T69" fmla="*/ 40 h 176"/>
              <a:gd name="T70" fmla="*/ 136 w 176"/>
              <a:gd name="T71" fmla="*/ 48 h 176"/>
              <a:gd name="T72" fmla="*/ 120 w 176"/>
              <a:gd name="T73" fmla="*/ 56 h 176"/>
              <a:gd name="T74" fmla="*/ 128 w 176"/>
              <a:gd name="T75" fmla="*/ 48 h 176"/>
              <a:gd name="T76" fmla="*/ 120 w 176"/>
              <a:gd name="T77" fmla="*/ 56 h 176"/>
              <a:gd name="T78" fmla="*/ 48 w 176"/>
              <a:gd name="T79" fmla="*/ 0 h 176"/>
              <a:gd name="T80" fmla="*/ 32 w 176"/>
              <a:gd name="T81" fmla="*/ 20 h 176"/>
              <a:gd name="T82" fmla="*/ 40 w 176"/>
              <a:gd name="T83" fmla="*/ 20 h 176"/>
              <a:gd name="T84" fmla="*/ 48 w 176"/>
              <a:gd name="T85" fmla="*/ 8 h 176"/>
              <a:gd name="T86" fmla="*/ 168 w 176"/>
              <a:gd name="T87" fmla="*/ 16 h 176"/>
              <a:gd name="T88" fmla="*/ 160 w 176"/>
              <a:gd name="T89" fmla="*/ 136 h 176"/>
              <a:gd name="T90" fmla="*/ 152 w 176"/>
              <a:gd name="T91" fmla="*/ 140 h 176"/>
              <a:gd name="T92" fmla="*/ 160 w 176"/>
              <a:gd name="T93" fmla="*/ 144 h 176"/>
              <a:gd name="T94" fmla="*/ 176 w 176"/>
              <a:gd name="T95" fmla="*/ 16 h 176"/>
              <a:gd name="T96" fmla="*/ 120 w 176"/>
              <a:gd name="T97" fmla="*/ 72 h 176"/>
              <a:gd name="T98" fmla="*/ 128 w 176"/>
              <a:gd name="T99" fmla="*/ 64 h 176"/>
              <a:gd name="T100" fmla="*/ 120 w 176"/>
              <a:gd name="T101" fmla="*/ 72 h 176"/>
              <a:gd name="T102" fmla="*/ 120 w 176"/>
              <a:gd name="T103" fmla="*/ 136 h 176"/>
              <a:gd name="T104" fmla="*/ 128 w 176"/>
              <a:gd name="T105" fmla="*/ 144 h 176"/>
              <a:gd name="T106" fmla="*/ 120 w 176"/>
              <a:gd name="T107" fmla="*/ 88 h 176"/>
              <a:gd name="T108" fmla="*/ 128 w 176"/>
              <a:gd name="T109" fmla="*/ 80 h 176"/>
              <a:gd name="T110" fmla="*/ 120 w 176"/>
              <a:gd name="T111" fmla="*/ 88 h 176"/>
              <a:gd name="T112" fmla="*/ 120 w 176"/>
              <a:gd name="T113" fmla="*/ 120 h 176"/>
              <a:gd name="T114" fmla="*/ 128 w 176"/>
              <a:gd name="T115" fmla="*/ 128 h 176"/>
              <a:gd name="T116" fmla="*/ 128 w 176"/>
              <a:gd name="T117" fmla="*/ 152 h 176"/>
              <a:gd name="T118" fmla="*/ 120 w 176"/>
              <a:gd name="T119" fmla="*/ 160 h 176"/>
              <a:gd name="T120" fmla="*/ 128 w 176"/>
              <a:gd name="T12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88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0"/>
                  <a:pt x="24" y="80"/>
                  <a:pt x="24" y="80"/>
                </a:cubicBezTo>
                <a:cubicBezTo>
                  <a:pt x="16" y="80"/>
                  <a:pt x="16" y="80"/>
                  <a:pt x="16" y="80"/>
                </a:cubicBezTo>
                <a:lnTo>
                  <a:pt x="16" y="88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08"/>
                  <a:pt x="8" y="108"/>
                  <a:pt x="8" y="108"/>
                </a:cubicBezTo>
                <a:cubicBezTo>
                  <a:pt x="32" y="108"/>
                  <a:pt x="32" y="108"/>
                  <a:pt x="32" y="108"/>
                </a:cubicBezTo>
                <a:lnTo>
                  <a:pt x="32" y="168"/>
                </a:lnTo>
                <a:close/>
                <a:moveTo>
                  <a:pt x="32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100"/>
                </a:lnTo>
                <a:close/>
                <a:moveTo>
                  <a:pt x="104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168"/>
                </a:lnTo>
                <a:close/>
                <a:moveTo>
                  <a:pt x="104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40" y="40"/>
                  <a:pt x="40" y="40"/>
                  <a:pt x="40" y="40"/>
                </a:cubicBezTo>
                <a:cubicBezTo>
                  <a:pt x="104" y="40"/>
                  <a:pt x="104" y="40"/>
                  <a:pt x="104" y="40"/>
                </a:cubicBezTo>
                <a:lnTo>
                  <a:pt x="104" y="10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6" y="108"/>
                  <a:pt x="136" y="108"/>
                  <a:pt x="136" y="108"/>
                </a:cubicBezTo>
                <a:lnTo>
                  <a:pt x="136" y="160"/>
                </a:lnTo>
                <a:close/>
                <a:moveTo>
                  <a:pt x="136" y="100"/>
                </a:moveTo>
                <a:cubicBezTo>
                  <a:pt x="112" y="100"/>
                  <a:pt x="112" y="100"/>
                  <a:pt x="112" y="10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00"/>
                </a:lnTo>
                <a:close/>
                <a:moveTo>
                  <a:pt x="120" y="56"/>
                </a:moveTo>
                <a:cubicBezTo>
                  <a:pt x="128" y="56"/>
                  <a:pt x="128" y="56"/>
                  <a:pt x="128" y="5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0" y="48"/>
                  <a:pt x="120" y="48"/>
                  <a:pt x="120" y="48"/>
                </a:cubicBezTo>
                <a:lnTo>
                  <a:pt x="120" y="56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20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72"/>
                </a:lnTo>
                <a:close/>
                <a:moveTo>
                  <a:pt x="128" y="136"/>
                </a:moveTo>
                <a:cubicBezTo>
                  <a:pt x="120" y="136"/>
                  <a:pt x="120" y="136"/>
                  <a:pt x="120" y="136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36"/>
                </a:lnTo>
                <a:close/>
                <a:moveTo>
                  <a:pt x="120" y="88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88"/>
                </a:lnTo>
                <a:close/>
                <a:moveTo>
                  <a:pt x="1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8" y="128"/>
                  <a:pt x="128" y="128"/>
                  <a:pt x="128" y="128"/>
                </a:cubicBezTo>
                <a:lnTo>
                  <a:pt x="128" y="120"/>
                </a:lnTo>
                <a:close/>
                <a:moveTo>
                  <a:pt x="128" y="152"/>
                </a:moveTo>
                <a:cubicBezTo>
                  <a:pt x="120" y="152"/>
                  <a:pt x="120" y="152"/>
                  <a:pt x="120" y="152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8" y="160"/>
                  <a:pt x="128" y="160"/>
                  <a:pt x="128" y="160"/>
                </a:cubicBezTo>
                <a:lnTo>
                  <a:pt x="128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Freeform 479"/>
          <p:cNvSpPr>
            <a:spLocks noEditPoints="1"/>
          </p:cNvSpPr>
          <p:nvPr/>
        </p:nvSpPr>
        <p:spPr bwMode="auto">
          <a:xfrm>
            <a:off x="10224790" y="2607695"/>
            <a:ext cx="492416" cy="479785"/>
          </a:xfrm>
          <a:custGeom>
            <a:avLst/>
            <a:gdLst>
              <a:gd name="T0" fmla="*/ 24 w 176"/>
              <a:gd name="T1" fmla="*/ 32 h 176"/>
              <a:gd name="T2" fmla="*/ 16 w 176"/>
              <a:gd name="T3" fmla="*/ 56 h 176"/>
              <a:gd name="T4" fmla="*/ 16 w 176"/>
              <a:gd name="T5" fmla="*/ 48 h 176"/>
              <a:gd name="T6" fmla="*/ 16 w 176"/>
              <a:gd name="T7" fmla="*/ 152 h 176"/>
              <a:gd name="T8" fmla="*/ 24 w 176"/>
              <a:gd name="T9" fmla="*/ 152 h 176"/>
              <a:gd name="T10" fmla="*/ 16 w 176"/>
              <a:gd name="T11" fmla="*/ 128 h 176"/>
              <a:gd name="T12" fmla="*/ 24 w 176"/>
              <a:gd name="T13" fmla="*/ 104 h 176"/>
              <a:gd name="T14" fmla="*/ 24 w 176"/>
              <a:gd name="T15" fmla="*/ 112 h 176"/>
              <a:gd name="T16" fmla="*/ 16 w 176"/>
              <a:gd name="T17" fmla="*/ 136 h 176"/>
              <a:gd name="T18" fmla="*/ 24 w 176"/>
              <a:gd name="T19" fmla="*/ 136 h 176"/>
              <a:gd name="T20" fmla="*/ 24 w 176"/>
              <a:gd name="T21" fmla="*/ 64 h 176"/>
              <a:gd name="T22" fmla="*/ 16 w 176"/>
              <a:gd name="T23" fmla="*/ 24 h 176"/>
              <a:gd name="T24" fmla="*/ 16 w 176"/>
              <a:gd name="T25" fmla="*/ 16 h 176"/>
              <a:gd name="T26" fmla="*/ 160 w 176"/>
              <a:gd name="T27" fmla="*/ 40 h 176"/>
              <a:gd name="T28" fmla="*/ 152 w 176"/>
              <a:gd name="T29" fmla="*/ 40 h 176"/>
              <a:gd name="T30" fmla="*/ 160 w 176"/>
              <a:gd name="T31" fmla="*/ 48 h 176"/>
              <a:gd name="T32" fmla="*/ 152 w 176"/>
              <a:gd name="T33" fmla="*/ 72 h 176"/>
              <a:gd name="T34" fmla="*/ 152 w 176"/>
              <a:gd name="T35" fmla="*/ 64 h 176"/>
              <a:gd name="T36" fmla="*/ 16 w 176"/>
              <a:gd name="T37" fmla="*/ 0 h 176"/>
              <a:gd name="T38" fmla="*/ 16 w 176"/>
              <a:gd name="T39" fmla="*/ 176 h 176"/>
              <a:gd name="T40" fmla="*/ 176 w 176"/>
              <a:gd name="T41" fmla="*/ 16 h 176"/>
              <a:gd name="T42" fmla="*/ 16 w 176"/>
              <a:gd name="T43" fmla="*/ 168 h 176"/>
              <a:gd name="T44" fmla="*/ 32 w 176"/>
              <a:gd name="T45" fmla="*/ 92 h 176"/>
              <a:gd name="T46" fmla="*/ 8 w 176"/>
              <a:gd name="T47" fmla="*/ 84 h 176"/>
              <a:gd name="T48" fmla="*/ 32 w 176"/>
              <a:gd name="T49" fmla="*/ 8 h 176"/>
              <a:gd name="T50" fmla="*/ 40 w 176"/>
              <a:gd name="T51" fmla="*/ 168 h 176"/>
              <a:gd name="T52" fmla="*/ 136 w 176"/>
              <a:gd name="T53" fmla="*/ 168 h 176"/>
              <a:gd name="T54" fmla="*/ 144 w 176"/>
              <a:gd name="T55" fmla="*/ 168 h 176"/>
              <a:gd name="T56" fmla="*/ 168 w 176"/>
              <a:gd name="T57" fmla="*/ 160 h 176"/>
              <a:gd name="T58" fmla="*/ 144 w 176"/>
              <a:gd name="T59" fmla="*/ 8 h 176"/>
              <a:gd name="T60" fmla="*/ 168 w 176"/>
              <a:gd name="T61" fmla="*/ 84 h 176"/>
              <a:gd name="T62" fmla="*/ 160 w 176"/>
              <a:gd name="T63" fmla="*/ 16 h 176"/>
              <a:gd name="T64" fmla="*/ 160 w 176"/>
              <a:gd name="T65" fmla="*/ 136 h 176"/>
              <a:gd name="T66" fmla="*/ 160 w 176"/>
              <a:gd name="T67" fmla="*/ 144 h 176"/>
              <a:gd name="T68" fmla="*/ 152 w 176"/>
              <a:gd name="T69" fmla="*/ 104 h 176"/>
              <a:gd name="T70" fmla="*/ 160 w 176"/>
              <a:gd name="T71" fmla="*/ 104 h 176"/>
              <a:gd name="T72" fmla="*/ 152 w 176"/>
              <a:gd name="T73" fmla="*/ 128 h 176"/>
              <a:gd name="T74" fmla="*/ 160 w 176"/>
              <a:gd name="T75" fmla="*/ 152 h 176"/>
              <a:gd name="T76" fmla="*/ 160 w 176"/>
              <a:gd name="T77" fmla="*/ 160 h 176"/>
              <a:gd name="T78" fmla="*/ 70 w 176"/>
              <a:gd name="T79" fmla="*/ 119 h 176"/>
              <a:gd name="T80" fmla="*/ 114 w 176"/>
              <a:gd name="T81" fmla="*/ 91 h 176"/>
              <a:gd name="T82" fmla="*/ 115 w 176"/>
              <a:gd name="T83" fmla="*/ 85 h 176"/>
              <a:gd name="T84" fmla="*/ 68 w 176"/>
              <a:gd name="T85" fmla="*/ 56 h 176"/>
              <a:gd name="T86" fmla="*/ 68 w 176"/>
              <a:gd name="T87" fmla="*/ 120 h 176"/>
              <a:gd name="T88" fmla="*/ 72 w 176"/>
              <a:gd name="T89" fmla="*/ 10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168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68" y="120"/>
                </a:moveTo>
                <a:cubicBezTo>
                  <a:pt x="69" y="120"/>
                  <a:pt x="70" y="120"/>
                  <a:pt x="70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5" y="90"/>
                  <a:pt x="116" y="89"/>
                  <a:pt x="116" y="88"/>
                </a:cubicBezTo>
                <a:cubicBezTo>
                  <a:pt x="116" y="87"/>
                  <a:pt x="115" y="86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71" y="57"/>
                  <a:pt x="71" y="57"/>
                  <a:pt x="71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6"/>
                  <a:pt x="69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lose/>
                <a:moveTo>
                  <a:pt x="72" y="67"/>
                </a:moveTo>
                <a:cubicBezTo>
                  <a:pt x="105" y="88"/>
                  <a:pt x="105" y="88"/>
                  <a:pt x="105" y="8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Freeform 480"/>
          <p:cNvSpPr>
            <a:spLocks noEditPoints="1"/>
          </p:cNvSpPr>
          <p:nvPr/>
        </p:nvSpPr>
        <p:spPr bwMode="auto">
          <a:xfrm>
            <a:off x="1374301" y="3582188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Freeform 481"/>
          <p:cNvSpPr>
            <a:spLocks noEditPoints="1"/>
          </p:cNvSpPr>
          <p:nvPr/>
        </p:nvSpPr>
        <p:spPr bwMode="auto">
          <a:xfrm>
            <a:off x="2362138" y="3635583"/>
            <a:ext cx="479785" cy="4040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close/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close/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lose/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close/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Freeform 482"/>
          <p:cNvSpPr>
            <a:spLocks noEditPoints="1"/>
          </p:cNvSpPr>
          <p:nvPr/>
        </p:nvSpPr>
        <p:spPr bwMode="auto">
          <a:xfrm>
            <a:off x="3349974" y="3582188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lose/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close/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close/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9" name="Freeform 483"/>
          <p:cNvSpPr>
            <a:spLocks noEditPoints="1"/>
          </p:cNvSpPr>
          <p:nvPr/>
        </p:nvSpPr>
        <p:spPr bwMode="auto">
          <a:xfrm>
            <a:off x="4324468" y="3782421"/>
            <a:ext cx="492416" cy="113638"/>
          </a:xfrm>
          <a:custGeom>
            <a:avLst/>
            <a:gdLst>
              <a:gd name="T0" fmla="*/ 20 w 176"/>
              <a:gd name="T1" fmla="*/ 0 h 40"/>
              <a:gd name="T2" fmla="*/ 0 w 176"/>
              <a:gd name="T3" fmla="*/ 20 h 40"/>
              <a:gd name="T4" fmla="*/ 20 w 176"/>
              <a:gd name="T5" fmla="*/ 40 h 40"/>
              <a:gd name="T6" fmla="*/ 40 w 176"/>
              <a:gd name="T7" fmla="*/ 20 h 40"/>
              <a:gd name="T8" fmla="*/ 20 w 176"/>
              <a:gd name="T9" fmla="*/ 0 h 40"/>
              <a:gd name="T10" fmla="*/ 20 w 176"/>
              <a:gd name="T11" fmla="*/ 32 h 40"/>
              <a:gd name="T12" fmla="*/ 8 w 176"/>
              <a:gd name="T13" fmla="*/ 20 h 40"/>
              <a:gd name="T14" fmla="*/ 20 w 176"/>
              <a:gd name="T15" fmla="*/ 8 h 40"/>
              <a:gd name="T16" fmla="*/ 32 w 176"/>
              <a:gd name="T17" fmla="*/ 20 h 40"/>
              <a:gd name="T18" fmla="*/ 20 w 176"/>
              <a:gd name="T19" fmla="*/ 32 h 40"/>
              <a:gd name="T20" fmla="*/ 88 w 176"/>
              <a:gd name="T21" fmla="*/ 0 h 40"/>
              <a:gd name="T22" fmla="*/ 68 w 176"/>
              <a:gd name="T23" fmla="*/ 20 h 40"/>
              <a:gd name="T24" fmla="*/ 88 w 176"/>
              <a:gd name="T25" fmla="*/ 40 h 40"/>
              <a:gd name="T26" fmla="*/ 108 w 176"/>
              <a:gd name="T27" fmla="*/ 20 h 40"/>
              <a:gd name="T28" fmla="*/ 88 w 176"/>
              <a:gd name="T29" fmla="*/ 0 h 40"/>
              <a:gd name="T30" fmla="*/ 88 w 176"/>
              <a:gd name="T31" fmla="*/ 32 h 40"/>
              <a:gd name="T32" fmla="*/ 76 w 176"/>
              <a:gd name="T33" fmla="*/ 20 h 40"/>
              <a:gd name="T34" fmla="*/ 88 w 176"/>
              <a:gd name="T35" fmla="*/ 8 h 40"/>
              <a:gd name="T36" fmla="*/ 100 w 176"/>
              <a:gd name="T37" fmla="*/ 20 h 40"/>
              <a:gd name="T38" fmla="*/ 88 w 176"/>
              <a:gd name="T39" fmla="*/ 32 h 40"/>
              <a:gd name="T40" fmla="*/ 156 w 176"/>
              <a:gd name="T41" fmla="*/ 0 h 40"/>
              <a:gd name="T42" fmla="*/ 136 w 176"/>
              <a:gd name="T43" fmla="*/ 20 h 40"/>
              <a:gd name="T44" fmla="*/ 156 w 176"/>
              <a:gd name="T45" fmla="*/ 40 h 40"/>
              <a:gd name="T46" fmla="*/ 176 w 176"/>
              <a:gd name="T47" fmla="*/ 20 h 40"/>
              <a:gd name="T48" fmla="*/ 156 w 176"/>
              <a:gd name="T49" fmla="*/ 0 h 40"/>
              <a:gd name="T50" fmla="*/ 156 w 176"/>
              <a:gd name="T51" fmla="*/ 32 h 40"/>
              <a:gd name="T52" fmla="*/ 144 w 176"/>
              <a:gd name="T53" fmla="*/ 20 h 40"/>
              <a:gd name="T54" fmla="*/ 156 w 176"/>
              <a:gd name="T55" fmla="*/ 8 h 40"/>
              <a:gd name="T56" fmla="*/ 168 w 176"/>
              <a:gd name="T57" fmla="*/ 20 h 40"/>
              <a:gd name="T58" fmla="*/ 156 w 176"/>
              <a:gd name="T5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  <a:moveTo>
                  <a:pt x="88" y="0"/>
                </a:moveTo>
                <a:cubicBezTo>
                  <a:pt x="77" y="0"/>
                  <a:pt x="68" y="9"/>
                  <a:pt x="68" y="20"/>
                </a:cubicBezTo>
                <a:cubicBezTo>
                  <a:pt x="68" y="31"/>
                  <a:pt x="77" y="40"/>
                  <a:pt x="88" y="40"/>
                </a:cubicBezTo>
                <a:cubicBezTo>
                  <a:pt x="99" y="40"/>
                  <a:pt x="108" y="31"/>
                  <a:pt x="108" y="20"/>
                </a:cubicBezTo>
                <a:cubicBezTo>
                  <a:pt x="108" y="9"/>
                  <a:pt x="99" y="0"/>
                  <a:pt x="88" y="0"/>
                </a:cubicBezTo>
                <a:close/>
                <a:moveTo>
                  <a:pt x="88" y="32"/>
                </a:moveTo>
                <a:cubicBezTo>
                  <a:pt x="81" y="32"/>
                  <a:pt x="76" y="27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95" y="8"/>
                  <a:pt x="100" y="13"/>
                  <a:pt x="100" y="20"/>
                </a:cubicBezTo>
                <a:cubicBezTo>
                  <a:pt x="100" y="27"/>
                  <a:pt x="95" y="32"/>
                  <a:pt x="88" y="32"/>
                </a:cubicBezTo>
                <a:close/>
                <a:moveTo>
                  <a:pt x="156" y="0"/>
                </a:moveTo>
                <a:cubicBezTo>
                  <a:pt x="145" y="0"/>
                  <a:pt x="136" y="9"/>
                  <a:pt x="136" y="20"/>
                </a:cubicBezTo>
                <a:cubicBezTo>
                  <a:pt x="136" y="31"/>
                  <a:pt x="145" y="40"/>
                  <a:pt x="156" y="40"/>
                </a:cubicBezTo>
                <a:cubicBezTo>
                  <a:pt x="167" y="40"/>
                  <a:pt x="176" y="31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lose/>
                <a:moveTo>
                  <a:pt x="156" y="32"/>
                </a:moveTo>
                <a:cubicBezTo>
                  <a:pt x="149" y="32"/>
                  <a:pt x="144" y="27"/>
                  <a:pt x="144" y="20"/>
                </a:cubicBezTo>
                <a:cubicBezTo>
                  <a:pt x="144" y="13"/>
                  <a:pt x="149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7"/>
                  <a:pt x="163" y="32"/>
                  <a:pt x="156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Freeform 484"/>
          <p:cNvSpPr>
            <a:spLocks noEditPoints="1"/>
          </p:cNvSpPr>
          <p:nvPr/>
        </p:nvSpPr>
        <p:spPr bwMode="auto">
          <a:xfrm>
            <a:off x="5312303" y="3582188"/>
            <a:ext cx="492416" cy="492416"/>
          </a:xfrm>
          <a:custGeom>
            <a:avLst/>
            <a:gdLst>
              <a:gd name="T0" fmla="*/ 132 w 176"/>
              <a:gd name="T1" fmla="*/ 76 h 176"/>
              <a:gd name="T2" fmla="*/ 120 w 176"/>
              <a:gd name="T3" fmla="*/ 88 h 176"/>
              <a:gd name="T4" fmla="*/ 132 w 176"/>
              <a:gd name="T5" fmla="*/ 100 h 176"/>
              <a:gd name="T6" fmla="*/ 144 w 176"/>
              <a:gd name="T7" fmla="*/ 88 h 176"/>
              <a:gd name="T8" fmla="*/ 132 w 176"/>
              <a:gd name="T9" fmla="*/ 76 h 176"/>
              <a:gd name="T10" fmla="*/ 132 w 176"/>
              <a:gd name="T11" fmla="*/ 92 h 176"/>
              <a:gd name="T12" fmla="*/ 128 w 176"/>
              <a:gd name="T13" fmla="*/ 88 h 176"/>
              <a:gd name="T14" fmla="*/ 132 w 176"/>
              <a:gd name="T15" fmla="*/ 84 h 176"/>
              <a:gd name="T16" fmla="*/ 136 w 176"/>
              <a:gd name="T17" fmla="*/ 88 h 176"/>
              <a:gd name="T18" fmla="*/ 132 w 176"/>
              <a:gd name="T19" fmla="*/ 92 h 176"/>
              <a:gd name="T20" fmla="*/ 44 w 176"/>
              <a:gd name="T21" fmla="*/ 76 h 176"/>
              <a:gd name="T22" fmla="*/ 32 w 176"/>
              <a:gd name="T23" fmla="*/ 88 h 176"/>
              <a:gd name="T24" fmla="*/ 44 w 176"/>
              <a:gd name="T25" fmla="*/ 100 h 176"/>
              <a:gd name="T26" fmla="*/ 56 w 176"/>
              <a:gd name="T27" fmla="*/ 88 h 176"/>
              <a:gd name="T28" fmla="*/ 44 w 176"/>
              <a:gd name="T29" fmla="*/ 76 h 176"/>
              <a:gd name="T30" fmla="*/ 44 w 176"/>
              <a:gd name="T31" fmla="*/ 92 h 176"/>
              <a:gd name="T32" fmla="*/ 40 w 176"/>
              <a:gd name="T33" fmla="*/ 88 h 176"/>
              <a:gd name="T34" fmla="*/ 44 w 176"/>
              <a:gd name="T35" fmla="*/ 84 h 176"/>
              <a:gd name="T36" fmla="*/ 48 w 176"/>
              <a:gd name="T37" fmla="*/ 88 h 176"/>
              <a:gd name="T38" fmla="*/ 44 w 176"/>
              <a:gd name="T39" fmla="*/ 92 h 176"/>
              <a:gd name="T40" fmla="*/ 88 w 176"/>
              <a:gd name="T41" fmla="*/ 76 h 176"/>
              <a:gd name="T42" fmla="*/ 76 w 176"/>
              <a:gd name="T43" fmla="*/ 88 h 176"/>
              <a:gd name="T44" fmla="*/ 88 w 176"/>
              <a:gd name="T45" fmla="*/ 100 h 176"/>
              <a:gd name="T46" fmla="*/ 100 w 176"/>
              <a:gd name="T47" fmla="*/ 88 h 176"/>
              <a:gd name="T48" fmla="*/ 88 w 176"/>
              <a:gd name="T49" fmla="*/ 76 h 176"/>
              <a:gd name="T50" fmla="*/ 88 w 176"/>
              <a:gd name="T51" fmla="*/ 92 h 176"/>
              <a:gd name="T52" fmla="*/ 84 w 176"/>
              <a:gd name="T53" fmla="*/ 88 h 176"/>
              <a:gd name="T54" fmla="*/ 88 w 176"/>
              <a:gd name="T55" fmla="*/ 84 h 176"/>
              <a:gd name="T56" fmla="*/ 92 w 176"/>
              <a:gd name="T57" fmla="*/ 88 h 176"/>
              <a:gd name="T58" fmla="*/ 88 w 176"/>
              <a:gd name="T59" fmla="*/ 92 h 176"/>
              <a:gd name="T60" fmla="*/ 88 w 176"/>
              <a:gd name="T61" fmla="*/ 0 h 176"/>
              <a:gd name="T62" fmla="*/ 0 w 176"/>
              <a:gd name="T63" fmla="*/ 88 h 176"/>
              <a:gd name="T64" fmla="*/ 88 w 176"/>
              <a:gd name="T65" fmla="*/ 176 h 176"/>
              <a:gd name="T66" fmla="*/ 176 w 176"/>
              <a:gd name="T67" fmla="*/ 88 h 176"/>
              <a:gd name="T68" fmla="*/ 88 w 176"/>
              <a:gd name="T69" fmla="*/ 0 h 176"/>
              <a:gd name="T70" fmla="*/ 88 w 176"/>
              <a:gd name="T71" fmla="*/ 168 h 176"/>
              <a:gd name="T72" fmla="*/ 8 w 176"/>
              <a:gd name="T73" fmla="*/ 88 h 176"/>
              <a:gd name="T74" fmla="*/ 88 w 176"/>
              <a:gd name="T75" fmla="*/ 8 h 176"/>
              <a:gd name="T76" fmla="*/ 168 w 176"/>
              <a:gd name="T77" fmla="*/ 88 h 176"/>
              <a:gd name="T78" fmla="*/ 88 w 17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32" y="76"/>
                </a:moveTo>
                <a:cubicBezTo>
                  <a:pt x="125" y="76"/>
                  <a:pt x="120" y="81"/>
                  <a:pt x="120" y="88"/>
                </a:cubicBezTo>
                <a:cubicBezTo>
                  <a:pt x="120" y="95"/>
                  <a:pt x="125" y="100"/>
                  <a:pt x="132" y="100"/>
                </a:cubicBezTo>
                <a:cubicBezTo>
                  <a:pt x="139" y="100"/>
                  <a:pt x="144" y="95"/>
                  <a:pt x="144" y="88"/>
                </a:cubicBezTo>
                <a:cubicBezTo>
                  <a:pt x="144" y="81"/>
                  <a:pt x="139" y="76"/>
                  <a:pt x="132" y="76"/>
                </a:cubicBezTo>
                <a:close/>
                <a:moveTo>
                  <a:pt x="132" y="92"/>
                </a:moveTo>
                <a:cubicBezTo>
                  <a:pt x="130" y="92"/>
                  <a:pt x="128" y="90"/>
                  <a:pt x="128" y="88"/>
                </a:cubicBezTo>
                <a:cubicBezTo>
                  <a:pt x="128" y="86"/>
                  <a:pt x="130" y="84"/>
                  <a:pt x="132" y="84"/>
                </a:cubicBezTo>
                <a:cubicBezTo>
                  <a:pt x="134" y="84"/>
                  <a:pt x="136" y="86"/>
                  <a:pt x="136" y="88"/>
                </a:cubicBezTo>
                <a:cubicBezTo>
                  <a:pt x="136" y="90"/>
                  <a:pt x="134" y="92"/>
                  <a:pt x="132" y="92"/>
                </a:cubicBezTo>
                <a:close/>
                <a:moveTo>
                  <a:pt x="44" y="76"/>
                </a:moveTo>
                <a:cubicBezTo>
                  <a:pt x="37" y="76"/>
                  <a:pt x="32" y="81"/>
                  <a:pt x="32" y="88"/>
                </a:cubicBezTo>
                <a:cubicBezTo>
                  <a:pt x="32" y="95"/>
                  <a:pt x="37" y="100"/>
                  <a:pt x="44" y="100"/>
                </a:cubicBezTo>
                <a:cubicBezTo>
                  <a:pt x="51" y="100"/>
                  <a:pt x="56" y="95"/>
                  <a:pt x="56" y="88"/>
                </a:cubicBezTo>
                <a:cubicBezTo>
                  <a:pt x="56" y="81"/>
                  <a:pt x="51" y="76"/>
                  <a:pt x="44" y="76"/>
                </a:cubicBezTo>
                <a:close/>
                <a:moveTo>
                  <a:pt x="44" y="92"/>
                </a:moveTo>
                <a:cubicBezTo>
                  <a:pt x="42" y="92"/>
                  <a:pt x="40" y="90"/>
                  <a:pt x="40" y="88"/>
                </a:cubicBezTo>
                <a:cubicBezTo>
                  <a:pt x="40" y="86"/>
                  <a:pt x="42" y="84"/>
                  <a:pt x="44" y="84"/>
                </a:cubicBezTo>
                <a:cubicBezTo>
                  <a:pt x="46" y="84"/>
                  <a:pt x="48" y="86"/>
                  <a:pt x="48" y="88"/>
                </a:cubicBezTo>
                <a:cubicBezTo>
                  <a:pt x="48" y="90"/>
                  <a:pt x="46" y="92"/>
                  <a:pt x="44" y="92"/>
                </a:cubicBezTo>
                <a:close/>
                <a:moveTo>
                  <a:pt x="88" y="76"/>
                </a:moveTo>
                <a:cubicBezTo>
                  <a:pt x="81" y="76"/>
                  <a:pt x="76" y="81"/>
                  <a:pt x="76" y="88"/>
                </a:cubicBezTo>
                <a:cubicBezTo>
                  <a:pt x="76" y="95"/>
                  <a:pt x="81" y="100"/>
                  <a:pt x="88" y="100"/>
                </a:cubicBezTo>
                <a:cubicBezTo>
                  <a:pt x="95" y="100"/>
                  <a:pt x="100" y="95"/>
                  <a:pt x="100" y="88"/>
                </a:cubicBezTo>
                <a:cubicBezTo>
                  <a:pt x="100" y="81"/>
                  <a:pt x="95" y="76"/>
                  <a:pt x="88" y="76"/>
                </a:cubicBezTo>
                <a:close/>
                <a:moveTo>
                  <a:pt x="88" y="92"/>
                </a:moveTo>
                <a:cubicBezTo>
                  <a:pt x="86" y="92"/>
                  <a:pt x="84" y="90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0"/>
                  <a:pt x="90" y="92"/>
                  <a:pt x="88" y="9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Freeform 485"/>
          <p:cNvSpPr>
            <a:spLocks noEditPoints="1"/>
          </p:cNvSpPr>
          <p:nvPr/>
        </p:nvSpPr>
        <p:spPr bwMode="auto">
          <a:xfrm>
            <a:off x="6300141" y="3582188"/>
            <a:ext cx="479785" cy="492416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Freeform 486"/>
          <p:cNvSpPr>
            <a:spLocks noEditPoints="1"/>
          </p:cNvSpPr>
          <p:nvPr/>
        </p:nvSpPr>
        <p:spPr bwMode="auto">
          <a:xfrm>
            <a:off x="7274625" y="3582188"/>
            <a:ext cx="492416" cy="492416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close/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Freeform 487"/>
          <p:cNvSpPr>
            <a:spLocks noEditPoints="1"/>
          </p:cNvSpPr>
          <p:nvPr/>
        </p:nvSpPr>
        <p:spPr bwMode="auto">
          <a:xfrm>
            <a:off x="8262461" y="3608886"/>
            <a:ext cx="492416" cy="441910"/>
          </a:xfrm>
          <a:custGeom>
            <a:avLst/>
            <a:gdLst>
              <a:gd name="T0" fmla="*/ 88 w 176"/>
              <a:gd name="T1" fmla="*/ 0 h 160"/>
              <a:gd name="T2" fmla="*/ 0 w 176"/>
              <a:gd name="T3" fmla="*/ 72 h 160"/>
              <a:gd name="T4" fmla="*/ 25 w 176"/>
              <a:gd name="T5" fmla="*/ 122 h 160"/>
              <a:gd name="T6" fmla="*/ 16 w 176"/>
              <a:gd name="T7" fmla="*/ 160 h 160"/>
              <a:gd name="T8" fmla="*/ 63 w 176"/>
              <a:gd name="T9" fmla="*/ 141 h 160"/>
              <a:gd name="T10" fmla="*/ 88 w 176"/>
              <a:gd name="T11" fmla="*/ 144 h 160"/>
              <a:gd name="T12" fmla="*/ 176 w 176"/>
              <a:gd name="T13" fmla="*/ 72 h 160"/>
              <a:gd name="T14" fmla="*/ 88 w 176"/>
              <a:gd name="T15" fmla="*/ 0 h 160"/>
              <a:gd name="T16" fmla="*/ 88 w 176"/>
              <a:gd name="T17" fmla="*/ 136 h 160"/>
              <a:gd name="T18" fmla="*/ 65 w 176"/>
              <a:gd name="T19" fmla="*/ 133 h 160"/>
              <a:gd name="T20" fmla="*/ 63 w 176"/>
              <a:gd name="T21" fmla="*/ 133 h 160"/>
              <a:gd name="T22" fmla="*/ 60 w 176"/>
              <a:gd name="T23" fmla="*/ 134 h 160"/>
              <a:gd name="T24" fmla="*/ 27 w 176"/>
              <a:gd name="T25" fmla="*/ 147 h 160"/>
              <a:gd name="T26" fmla="*/ 33 w 176"/>
              <a:gd name="T27" fmla="*/ 124 h 160"/>
              <a:gd name="T28" fmla="*/ 30 w 176"/>
              <a:gd name="T29" fmla="*/ 116 h 160"/>
              <a:gd name="T30" fmla="*/ 8 w 176"/>
              <a:gd name="T31" fmla="*/ 72 h 160"/>
              <a:gd name="T32" fmla="*/ 88 w 176"/>
              <a:gd name="T33" fmla="*/ 8 h 160"/>
              <a:gd name="T34" fmla="*/ 168 w 176"/>
              <a:gd name="T35" fmla="*/ 72 h 160"/>
              <a:gd name="T36" fmla="*/ 88 w 176"/>
              <a:gd name="T37" fmla="*/ 13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60"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4" name="Freeform 488"/>
          <p:cNvSpPr>
            <a:spLocks noEditPoints="1"/>
          </p:cNvSpPr>
          <p:nvPr/>
        </p:nvSpPr>
        <p:spPr bwMode="auto">
          <a:xfrm>
            <a:off x="9250298" y="3608886"/>
            <a:ext cx="479785" cy="441910"/>
          </a:xfrm>
          <a:custGeom>
            <a:avLst/>
            <a:gdLst>
              <a:gd name="T0" fmla="*/ 48 w 176"/>
              <a:gd name="T1" fmla="*/ 60 h 160"/>
              <a:gd name="T2" fmla="*/ 36 w 176"/>
              <a:gd name="T3" fmla="*/ 72 h 160"/>
              <a:gd name="T4" fmla="*/ 48 w 176"/>
              <a:gd name="T5" fmla="*/ 84 h 160"/>
              <a:gd name="T6" fmla="*/ 60 w 176"/>
              <a:gd name="T7" fmla="*/ 72 h 160"/>
              <a:gd name="T8" fmla="*/ 48 w 176"/>
              <a:gd name="T9" fmla="*/ 60 h 160"/>
              <a:gd name="T10" fmla="*/ 88 w 176"/>
              <a:gd name="T11" fmla="*/ 60 h 160"/>
              <a:gd name="T12" fmla="*/ 76 w 176"/>
              <a:gd name="T13" fmla="*/ 72 h 160"/>
              <a:gd name="T14" fmla="*/ 88 w 176"/>
              <a:gd name="T15" fmla="*/ 84 h 160"/>
              <a:gd name="T16" fmla="*/ 100 w 176"/>
              <a:gd name="T17" fmla="*/ 72 h 160"/>
              <a:gd name="T18" fmla="*/ 88 w 176"/>
              <a:gd name="T19" fmla="*/ 60 h 160"/>
              <a:gd name="T20" fmla="*/ 88 w 176"/>
              <a:gd name="T21" fmla="*/ 0 h 160"/>
              <a:gd name="T22" fmla="*/ 0 w 176"/>
              <a:gd name="T23" fmla="*/ 72 h 160"/>
              <a:gd name="T24" fmla="*/ 25 w 176"/>
              <a:gd name="T25" fmla="*/ 122 h 160"/>
              <a:gd name="T26" fmla="*/ 16 w 176"/>
              <a:gd name="T27" fmla="*/ 160 h 160"/>
              <a:gd name="T28" fmla="*/ 63 w 176"/>
              <a:gd name="T29" fmla="*/ 141 h 160"/>
              <a:gd name="T30" fmla="*/ 88 w 176"/>
              <a:gd name="T31" fmla="*/ 144 h 160"/>
              <a:gd name="T32" fmla="*/ 176 w 176"/>
              <a:gd name="T33" fmla="*/ 72 h 160"/>
              <a:gd name="T34" fmla="*/ 88 w 176"/>
              <a:gd name="T35" fmla="*/ 0 h 160"/>
              <a:gd name="T36" fmla="*/ 88 w 176"/>
              <a:gd name="T37" fmla="*/ 136 h 160"/>
              <a:gd name="T38" fmla="*/ 65 w 176"/>
              <a:gd name="T39" fmla="*/ 133 h 160"/>
              <a:gd name="T40" fmla="*/ 63 w 176"/>
              <a:gd name="T41" fmla="*/ 133 h 160"/>
              <a:gd name="T42" fmla="*/ 60 w 176"/>
              <a:gd name="T43" fmla="*/ 134 h 160"/>
              <a:gd name="T44" fmla="*/ 27 w 176"/>
              <a:gd name="T45" fmla="*/ 147 h 160"/>
              <a:gd name="T46" fmla="*/ 33 w 176"/>
              <a:gd name="T47" fmla="*/ 124 h 160"/>
              <a:gd name="T48" fmla="*/ 30 w 176"/>
              <a:gd name="T49" fmla="*/ 116 h 160"/>
              <a:gd name="T50" fmla="*/ 8 w 176"/>
              <a:gd name="T51" fmla="*/ 72 h 160"/>
              <a:gd name="T52" fmla="*/ 88 w 176"/>
              <a:gd name="T53" fmla="*/ 8 h 160"/>
              <a:gd name="T54" fmla="*/ 168 w 176"/>
              <a:gd name="T55" fmla="*/ 72 h 160"/>
              <a:gd name="T56" fmla="*/ 88 w 176"/>
              <a:gd name="T57" fmla="*/ 136 h 160"/>
              <a:gd name="T58" fmla="*/ 128 w 176"/>
              <a:gd name="T59" fmla="*/ 60 h 160"/>
              <a:gd name="T60" fmla="*/ 116 w 176"/>
              <a:gd name="T61" fmla="*/ 72 h 160"/>
              <a:gd name="T62" fmla="*/ 128 w 176"/>
              <a:gd name="T63" fmla="*/ 84 h 160"/>
              <a:gd name="T64" fmla="*/ 140 w 176"/>
              <a:gd name="T65" fmla="*/ 72 h 160"/>
              <a:gd name="T66" fmla="*/ 128 w 176"/>
              <a:gd name="T67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0">
                <a:moveTo>
                  <a:pt x="48" y="60"/>
                </a:moveTo>
                <a:cubicBezTo>
                  <a:pt x="41" y="60"/>
                  <a:pt x="36" y="65"/>
                  <a:pt x="36" y="72"/>
                </a:cubicBezTo>
                <a:cubicBezTo>
                  <a:pt x="36" y="79"/>
                  <a:pt x="41" y="84"/>
                  <a:pt x="48" y="84"/>
                </a:cubicBezTo>
                <a:cubicBezTo>
                  <a:pt x="55" y="84"/>
                  <a:pt x="60" y="79"/>
                  <a:pt x="60" y="72"/>
                </a:cubicBezTo>
                <a:cubicBezTo>
                  <a:pt x="60" y="65"/>
                  <a:pt x="55" y="60"/>
                  <a:pt x="48" y="60"/>
                </a:cubicBezTo>
                <a:close/>
                <a:moveTo>
                  <a:pt x="88" y="60"/>
                </a:moveTo>
                <a:cubicBezTo>
                  <a:pt x="81" y="60"/>
                  <a:pt x="76" y="65"/>
                  <a:pt x="76" y="72"/>
                </a:cubicBezTo>
                <a:cubicBezTo>
                  <a:pt x="76" y="79"/>
                  <a:pt x="81" y="84"/>
                  <a:pt x="88" y="84"/>
                </a:cubicBezTo>
                <a:cubicBezTo>
                  <a:pt x="95" y="84"/>
                  <a:pt x="100" y="79"/>
                  <a:pt x="100" y="72"/>
                </a:cubicBezTo>
                <a:cubicBezTo>
                  <a:pt x="100" y="65"/>
                  <a:pt x="95" y="60"/>
                  <a:pt x="88" y="60"/>
                </a:cubicBezTo>
                <a:close/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  <a:moveTo>
                  <a:pt x="128" y="60"/>
                </a:moveTo>
                <a:cubicBezTo>
                  <a:pt x="121" y="60"/>
                  <a:pt x="116" y="65"/>
                  <a:pt x="116" y="72"/>
                </a:cubicBezTo>
                <a:cubicBezTo>
                  <a:pt x="116" y="79"/>
                  <a:pt x="121" y="84"/>
                  <a:pt x="128" y="84"/>
                </a:cubicBezTo>
                <a:cubicBezTo>
                  <a:pt x="135" y="84"/>
                  <a:pt x="140" y="79"/>
                  <a:pt x="140" y="72"/>
                </a:cubicBezTo>
                <a:cubicBezTo>
                  <a:pt x="140" y="65"/>
                  <a:pt x="135" y="60"/>
                  <a:pt x="128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Freeform 489"/>
          <p:cNvSpPr>
            <a:spLocks noEditPoints="1"/>
          </p:cNvSpPr>
          <p:nvPr/>
        </p:nvSpPr>
        <p:spPr bwMode="auto">
          <a:xfrm>
            <a:off x="10224790" y="3608886"/>
            <a:ext cx="492416" cy="44191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close/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close/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" name="Freeform 490"/>
          <p:cNvSpPr>
            <a:spLocks noEditPoints="1"/>
          </p:cNvSpPr>
          <p:nvPr/>
        </p:nvSpPr>
        <p:spPr bwMode="auto">
          <a:xfrm>
            <a:off x="1374301" y="4570023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29 w 176"/>
              <a:gd name="T15" fmla="*/ 34 h 176"/>
              <a:gd name="T16" fmla="*/ 142 w 176"/>
              <a:gd name="T17" fmla="*/ 147 h 176"/>
              <a:gd name="T18" fmla="*/ 88 w 176"/>
              <a:gd name="T19" fmla="*/ 168 h 176"/>
              <a:gd name="T20" fmla="*/ 147 w 176"/>
              <a:gd name="T21" fmla="*/ 142 h 176"/>
              <a:gd name="T22" fmla="*/ 34 w 176"/>
              <a:gd name="T23" fmla="*/ 29 h 176"/>
              <a:gd name="T24" fmla="*/ 88 w 176"/>
              <a:gd name="T25" fmla="*/ 8 h 176"/>
              <a:gd name="T26" fmla="*/ 168 w 176"/>
              <a:gd name="T27" fmla="*/ 88 h 176"/>
              <a:gd name="T28" fmla="*/ 147 w 176"/>
              <a:gd name="T2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67"/>
                  <a:pt x="16" y="49"/>
                  <a:pt x="29" y="34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Freeform 491"/>
          <p:cNvSpPr>
            <a:spLocks noEditPoints="1"/>
          </p:cNvSpPr>
          <p:nvPr/>
        </p:nvSpPr>
        <p:spPr bwMode="auto">
          <a:xfrm>
            <a:off x="2362138" y="4570023"/>
            <a:ext cx="479785" cy="492416"/>
          </a:xfrm>
          <a:custGeom>
            <a:avLst/>
            <a:gdLst>
              <a:gd name="T0" fmla="*/ 100 w 176"/>
              <a:gd name="T1" fmla="*/ 124 h 176"/>
              <a:gd name="T2" fmla="*/ 95 w 176"/>
              <a:gd name="T3" fmla="*/ 123 h 176"/>
              <a:gd name="T4" fmla="*/ 93 w 176"/>
              <a:gd name="T5" fmla="*/ 118 h 176"/>
              <a:gd name="T6" fmla="*/ 94 w 176"/>
              <a:gd name="T7" fmla="*/ 115 h 176"/>
              <a:gd name="T8" fmla="*/ 95 w 176"/>
              <a:gd name="T9" fmla="*/ 110 h 176"/>
              <a:gd name="T10" fmla="*/ 99 w 176"/>
              <a:gd name="T11" fmla="*/ 94 h 176"/>
              <a:gd name="T12" fmla="*/ 100 w 176"/>
              <a:gd name="T13" fmla="*/ 89 h 176"/>
              <a:gd name="T14" fmla="*/ 101 w 176"/>
              <a:gd name="T15" fmla="*/ 85 h 176"/>
              <a:gd name="T16" fmla="*/ 97 w 176"/>
              <a:gd name="T17" fmla="*/ 77 h 176"/>
              <a:gd name="T18" fmla="*/ 86 w 176"/>
              <a:gd name="T19" fmla="*/ 74 h 176"/>
              <a:gd name="T20" fmla="*/ 78 w 176"/>
              <a:gd name="T21" fmla="*/ 75 h 176"/>
              <a:gd name="T22" fmla="*/ 69 w 176"/>
              <a:gd name="T23" fmla="*/ 78 h 176"/>
              <a:gd name="T24" fmla="*/ 68 w 176"/>
              <a:gd name="T25" fmla="*/ 83 h 176"/>
              <a:gd name="T26" fmla="*/ 71 w 176"/>
              <a:gd name="T27" fmla="*/ 82 h 176"/>
              <a:gd name="T28" fmla="*/ 75 w 176"/>
              <a:gd name="T29" fmla="*/ 82 h 176"/>
              <a:gd name="T30" fmla="*/ 80 w 176"/>
              <a:gd name="T31" fmla="*/ 83 h 176"/>
              <a:gd name="T32" fmla="*/ 81 w 176"/>
              <a:gd name="T33" fmla="*/ 87 h 176"/>
              <a:gd name="T34" fmla="*/ 81 w 176"/>
              <a:gd name="T35" fmla="*/ 91 h 176"/>
              <a:gd name="T36" fmla="*/ 80 w 176"/>
              <a:gd name="T37" fmla="*/ 95 h 176"/>
              <a:gd name="T38" fmla="*/ 75 w 176"/>
              <a:gd name="T39" fmla="*/ 112 h 176"/>
              <a:gd name="T40" fmla="*/ 74 w 176"/>
              <a:gd name="T41" fmla="*/ 116 h 176"/>
              <a:gd name="T42" fmla="*/ 74 w 176"/>
              <a:gd name="T43" fmla="*/ 120 h 176"/>
              <a:gd name="T44" fmla="*/ 78 w 176"/>
              <a:gd name="T45" fmla="*/ 129 h 176"/>
              <a:gd name="T46" fmla="*/ 89 w 176"/>
              <a:gd name="T47" fmla="*/ 132 h 176"/>
              <a:gd name="T48" fmla="*/ 96 w 176"/>
              <a:gd name="T49" fmla="*/ 131 h 176"/>
              <a:gd name="T50" fmla="*/ 106 w 176"/>
              <a:gd name="T51" fmla="*/ 127 h 176"/>
              <a:gd name="T52" fmla="*/ 107 w 176"/>
              <a:gd name="T53" fmla="*/ 122 h 176"/>
              <a:gd name="T54" fmla="*/ 104 w 176"/>
              <a:gd name="T55" fmla="*/ 123 h 176"/>
              <a:gd name="T56" fmla="*/ 100 w 176"/>
              <a:gd name="T57" fmla="*/ 124 h 176"/>
              <a:gd name="T58" fmla="*/ 97 w 176"/>
              <a:gd name="T59" fmla="*/ 44 h 176"/>
              <a:gd name="T60" fmla="*/ 89 w 176"/>
              <a:gd name="T61" fmla="*/ 47 h 176"/>
              <a:gd name="T62" fmla="*/ 85 w 176"/>
              <a:gd name="T63" fmla="*/ 54 h 176"/>
              <a:gd name="T64" fmla="*/ 89 w 176"/>
              <a:gd name="T65" fmla="*/ 61 h 176"/>
              <a:gd name="T66" fmla="*/ 97 w 176"/>
              <a:gd name="T67" fmla="*/ 64 h 176"/>
              <a:gd name="T68" fmla="*/ 105 w 176"/>
              <a:gd name="T69" fmla="*/ 61 h 176"/>
              <a:gd name="T70" fmla="*/ 108 w 176"/>
              <a:gd name="T71" fmla="*/ 54 h 176"/>
              <a:gd name="T72" fmla="*/ 105 w 176"/>
              <a:gd name="T73" fmla="*/ 47 h 176"/>
              <a:gd name="T74" fmla="*/ 97 w 176"/>
              <a:gd name="T75" fmla="*/ 44 h 176"/>
              <a:gd name="T76" fmla="*/ 88 w 176"/>
              <a:gd name="T77" fmla="*/ 0 h 176"/>
              <a:gd name="T78" fmla="*/ 0 w 176"/>
              <a:gd name="T79" fmla="*/ 88 h 176"/>
              <a:gd name="T80" fmla="*/ 88 w 176"/>
              <a:gd name="T81" fmla="*/ 176 h 176"/>
              <a:gd name="T82" fmla="*/ 176 w 176"/>
              <a:gd name="T83" fmla="*/ 88 h 176"/>
              <a:gd name="T84" fmla="*/ 88 w 176"/>
              <a:gd name="T85" fmla="*/ 0 h 176"/>
              <a:gd name="T86" fmla="*/ 88 w 176"/>
              <a:gd name="T87" fmla="*/ 168 h 176"/>
              <a:gd name="T88" fmla="*/ 8 w 176"/>
              <a:gd name="T89" fmla="*/ 88 h 176"/>
              <a:gd name="T90" fmla="*/ 88 w 176"/>
              <a:gd name="T91" fmla="*/ 8 h 176"/>
              <a:gd name="T92" fmla="*/ 168 w 176"/>
              <a:gd name="T93" fmla="*/ 88 h 176"/>
              <a:gd name="T94" fmla="*/ 88 w 176"/>
              <a:gd name="T9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76">
                <a:moveTo>
                  <a:pt x="100" y="124"/>
                </a:moveTo>
                <a:cubicBezTo>
                  <a:pt x="97" y="124"/>
                  <a:pt x="96" y="124"/>
                  <a:pt x="95" y="123"/>
                </a:cubicBezTo>
                <a:cubicBezTo>
                  <a:pt x="94" y="122"/>
                  <a:pt x="93" y="121"/>
                  <a:pt x="93" y="118"/>
                </a:cubicBezTo>
                <a:cubicBezTo>
                  <a:pt x="93" y="118"/>
                  <a:pt x="93" y="116"/>
                  <a:pt x="94" y="115"/>
                </a:cubicBezTo>
                <a:cubicBezTo>
                  <a:pt x="94" y="113"/>
                  <a:pt x="94" y="112"/>
                  <a:pt x="95" y="110"/>
                </a:cubicBezTo>
                <a:cubicBezTo>
                  <a:pt x="99" y="94"/>
                  <a:pt x="99" y="94"/>
                  <a:pt x="99" y="94"/>
                </a:cubicBezTo>
                <a:cubicBezTo>
                  <a:pt x="100" y="92"/>
                  <a:pt x="100" y="91"/>
                  <a:pt x="100" y="89"/>
                </a:cubicBezTo>
                <a:cubicBezTo>
                  <a:pt x="100" y="87"/>
                  <a:pt x="101" y="86"/>
                  <a:pt x="101" y="85"/>
                </a:cubicBezTo>
                <a:cubicBezTo>
                  <a:pt x="101" y="82"/>
                  <a:pt x="99" y="79"/>
                  <a:pt x="97" y="77"/>
                </a:cubicBezTo>
                <a:cubicBezTo>
                  <a:pt x="94" y="75"/>
                  <a:pt x="91" y="74"/>
                  <a:pt x="86" y="74"/>
                </a:cubicBezTo>
                <a:cubicBezTo>
                  <a:pt x="84" y="74"/>
                  <a:pt x="81" y="74"/>
                  <a:pt x="78" y="75"/>
                </a:cubicBezTo>
                <a:cubicBezTo>
                  <a:pt x="75" y="76"/>
                  <a:pt x="72" y="77"/>
                  <a:pt x="69" y="78"/>
                </a:cubicBezTo>
                <a:cubicBezTo>
                  <a:pt x="68" y="83"/>
                  <a:pt x="68" y="83"/>
                  <a:pt x="68" y="83"/>
                </a:cubicBezTo>
                <a:cubicBezTo>
                  <a:pt x="69" y="83"/>
                  <a:pt x="70" y="83"/>
                  <a:pt x="71" y="82"/>
                </a:cubicBezTo>
                <a:cubicBezTo>
                  <a:pt x="73" y="82"/>
                  <a:pt x="74" y="82"/>
                  <a:pt x="75" y="82"/>
                </a:cubicBezTo>
                <a:cubicBezTo>
                  <a:pt x="78" y="82"/>
                  <a:pt x="79" y="82"/>
                  <a:pt x="80" y="83"/>
                </a:cubicBezTo>
                <a:cubicBezTo>
                  <a:pt x="81" y="84"/>
                  <a:pt x="81" y="85"/>
                  <a:pt x="81" y="87"/>
                </a:cubicBezTo>
                <a:cubicBezTo>
                  <a:pt x="81" y="88"/>
                  <a:pt x="81" y="90"/>
                  <a:pt x="81" y="91"/>
                </a:cubicBezTo>
                <a:cubicBezTo>
                  <a:pt x="81" y="92"/>
                  <a:pt x="80" y="94"/>
                  <a:pt x="80" y="9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5" y="113"/>
                  <a:pt x="75" y="115"/>
                  <a:pt x="74" y="116"/>
                </a:cubicBezTo>
                <a:cubicBezTo>
                  <a:pt x="74" y="118"/>
                  <a:pt x="74" y="119"/>
                  <a:pt x="74" y="120"/>
                </a:cubicBezTo>
                <a:cubicBezTo>
                  <a:pt x="74" y="124"/>
                  <a:pt x="75" y="127"/>
                  <a:pt x="78" y="129"/>
                </a:cubicBezTo>
                <a:cubicBezTo>
                  <a:pt x="80" y="131"/>
                  <a:pt x="84" y="132"/>
                  <a:pt x="89" y="132"/>
                </a:cubicBezTo>
                <a:cubicBezTo>
                  <a:pt x="92" y="132"/>
                  <a:pt x="94" y="132"/>
                  <a:pt x="96" y="131"/>
                </a:cubicBezTo>
                <a:cubicBezTo>
                  <a:pt x="99" y="130"/>
                  <a:pt x="102" y="129"/>
                  <a:pt x="106" y="127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6" y="123"/>
                  <a:pt x="105" y="123"/>
                  <a:pt x="104" y="123"/>
                </a:cubicBezTo>
                <a:cubicBezTo>
                  <a:pt x="102" y="124"/>
                  <a:pt x="101" y="124"/>
                  <a:pt x="100" y="124"/>
                </a:cubicBezTo>
                <a:close/>
                <a:moveTo>
                  <a:pt x="97" y="44"/>
                </a:moveTo>
                <a:cubicBezTo>
                  <a:pt x="94" y="44"/>
                  <a:pt x="91" y="45"/>
                  <a:pt x="89" y="47"/>
                </a:cubicBezTo>
                <a:cubicBezTo>
                  <a:pt x="87" y="49"/>
                  <a:pt x="85" y="51"/>
                  <a:pt x="85" y="54"/>
                </a:cubicBezTo>
                <a:cubicBezTo>
                  <a:pt x="85" y="57"/>
                  <a:pt x="87" y="59"/>
                  <a:pt x="89" y="61"/>
                </a:cubicBezTo>
                <a:cubicBezTo>
                  <a:pt x="91" y="63"/>
                  <a:pt x="94" y="64"/>
                  <a:pt x="97" y="64"/>
                </a:cubicBezTo>
                <a:cubicBezTo>
                  <a:pt x="100" y="64"/>
                  <a:pt x="103" y="63"/>
                  <a:pt x="105" y="61"/>
                </a:cubicBezTo>
                <a:cubicBezTo>
                  <a:pt x="107" y="59"/>
                  <a:pt x="108" y="57"/>
                  <a:pt x="108" y="54"/>
                </a:cubicBezTo>
                <a:cubicBezTo>
                  <a:pt x="108" y="51"/>
                  <a:pt x="107" y="49"/>
                  <a:pt x="105" y="47"/>
                </a:cubicBezTo>
                <a:cubicBezTo>
                  <a:pt x="103" y="45"/>
                  <a:pt x="100" y="44"/>
                  <a:pt x="97" y="44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Freeform 492"/>
          <p:cNvSpPr>
            <a:spLocks noEditPoints="1"/>
          </p:cNvSpPr>
          <p:nvPr/>
        </p:nvSpPr>
        <p:spPr bwMode="auto">
          <a:xfrm>
            <a:off x="3349974" y="4570023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3 w 176"/>
              <a:gd name="T21" fmla="*/ 128 h 176"/>
              <a:gd name="T22" fmla="*/ 94 w 176"/>
              <a:gd name="T23" fmla="*/ 128 h 176"/>
              <a:gd name="T24" fmla="*/ 94 w 176"/>
              <a:gd name="T25" fmla="*/ 115 h 176"/>
              <a:gd name="T26" fmla="*/ 83 w 176"/>
              <a:gd name="T27" fmla="*/ 115 h 176"/>
              <a:gd name="T28" fmla="*/ 83 w 176"/>
              <a:gd name="T29" fmla="*/ 128 h 176"/>
              <a:gd name="T30" fmla="*/ 106 w 176"/>
              <a:gd name="T31" fmla="*/ 53 h 176"/>
              <a:gd name="T32" fmla="*/ 98 w 176"/>
              <a:gd name="T33" fmla="*/ 49 h 176"/>
              <a:gd name="T34" fmla="*/ 89 w 176"/>
              <a:gd name="T35" fmla="*/ 48 h 176"/>
              <a:gd name="T36" fmla="*/ 78 w 176"/>
              <a:gd name="T37" fmla="*/ 50 h 176"/>
              <a:gd name="T38" fmla="*/ 70 w 176"/>
              <a:gd name="T39" fmla="*/ 55 h 176"/>
              <a:gd name="T40" fmla="*/ 65 w 176"/>
              <a:gd name="T41" fmla="*/ 63 h 176"/>
              <a:gd name="T42" fmla="*/ 63 w 176"/>
              <a:gd name="T43" fmla="*/ 74 h 176"/>
              <a:gd name="T44" fmla="*/ 63 w 176"/>
              <a:gd name="T45" fmla="*/ 75 h 176"/>
              <a:gd name="T46" fmla="*/ 72 w 176"/>
              <a:gd name="T47" fmla="*/ 75 h 176"/>
              <a:gd name="T48" fmla="*/ 72 w 176"/>
              <a:gd name="T49" fmla="*/ 74 h 176"/>
              <a:gd name="T50" fmla="*/ 73 w 176"/>
              <a:gd name="T51" fmla="*/ 67 h 176"/>
              <a:gd name="T52" fmla="*/ 76 w 176"/>
              <a:gd name="T53" fmla="*/ 61 h 176"/>
              <a:gd name="T54" fmla="*/ 82 w 176"/>
              <a:gd name="T55" fmla="*/ 57 h 176"/>
              <a:gd name="T56" fmla="*/ 89 w 176"/>
              <a:gd name="T57" fmla="*/ 56 h 176"/>
              <a:gd name="T58" fmla="*/ 95 w 176"/>
              <a:gd name="T59" fmla="*/ 57 h 176"/>
              <a:gd name="T60" fmla="*/ 100 w 176"/>
              <a:gd name="T61" fmla="*/ 59 h 176"/>
              <a:gd name="T62" fmla="*/ 103 w 176"/>
              <a:gd name="T63" fmla="*/ 64 h 176"/>
              <a:gd name="T64" fmla="*/ 104 w 176"/>
              <a:gd name="T65" fmla="*/ 69 h 176"/>
              <a:gd name="T66" fmla="*/ 102 w 176"/>
              <a:gd name="T67" fmla="*/ 76 h 176"/>
              <a:gd name="T68" fmla="*/ 97 w 176"/>
              <a:gd name="T69" fmla="*/ 82 h 176"/>
              <a:gd name="T70" fmla="*/ 91 w 176"/>
              <a:gd name="T71" fmla="*/ 88 h 176"/>
              <a:gd name="T72" fmla="*/ 87 w 176"/>
              <a:gd name="T73" fmla="*/ 93 h 176"/>
              <a:gd name="T74" fmla="*/ 85 w 176"/>
              <a:gd name="T75" fmla="*/ 99 h 176"/>
              <a:gd name="T76" fmla="*/ 84 w 176"/>
              <a:gd name="T77" fmla="*/ 108 h 176"/>
              <a:gd name="T78" fmla="*/ 84 w 176"/>
              <a:gd name="T79" fmla="*/ 109 h 176"/>
              <a:gd name="T80" fmla="*/ 93 w 176"/>
              <a:gd name="T81" fmla="*/ 109 h 176"/>
              <a:gd name="T82" fmla="*/ 93 w 176"/>
              <a:gd name="T83" fmla="*/ 108 h 176"/>
              <a:gd name="T84" fmla="*/ 93 w 176"/>
              <a:gd name="T85" fmla="*/ 100 h 176"/>
              <a:gd name="T86" fmla="*/ 95 w 176"/>
              <a:gd name="T87" fmla="*/ 96 h 176"/>
              <a:gd name="T88" fmla="*/ 97 w 176"/>
              <a:gd name="T89" fmla="*/ 93 h 176"/>
              <a:gd name="T90" fmla="*/ 103 w 176"/>
              <a:gd name="T91" fmla="*/ 88 h 176"/>
              <a:gd name="T92" fmla="*/ 110 w 176"/>
              <a:gd name="T93" fmla="*/ 79 h 176"/>
              <a:gd name="T94" fmla="*/ 113 w 176"/>
              <a:gd name="T95" fmla="*/ 69 h 176"/>
              <a:gd name="T96" fmla="*/ 111 w 176"/>
              <a:gd name="T97" fmla="*/ 60 h 176"/>
              <a:gd name="T98" fmla="*/ 106 w 176"/>
              <a:gd name="T99" fmla="*/ 5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83" y="128"/>
                </a:moveTo>
                <a:cubicBezTo>
                  <a:pt x="94" y="128"/>
                  <a:pt x="94" y="128"/>
                  <a:pt x="94" y="12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83" y="115"/>
                  <a:pt x="83" y="115"/>
                  <a:pt x="83" y="115"/>
                </a:cubicBezTo>
                <a:lnTo>
                  <a:pt x="83" y="128"/>
                </a:lnTo>
                <a:close/>
                <a:moveTo>
                  <a:pt x="106" y="53"/>
                </a:moveTo>
                <a:cubicBezTo>
                  <a:pt x="104" y="52"/>
                  <a:pt x="101" y="50"/>
                  <a:pt x="98" y="49"/>
                </a:cubicBezTo>
                <a:cubicBezTo>
                  <a:pt x="96" y="48"/>
                  <a:pt x="93" y="48"/>
                  <a:pt x="89" y="48"/>
                </a:cubicBezTo>
                <a:cubicBezTo>
                  <a:pt x="85" y="48"/>
                  <a:pt x="82" y="49"/>
                  <a:pt x="78" y="50"/>
                </a:cubicBezTo>
                <a:cubicBezTo>
                  <a:pt x="75" y="51"/>
                  <a:pt x="73" y="53"/>
                  <a:pt x="70" y="55"/>
                </a:cubicBezTo>
                <a:cubicBezTo>
                  <a:pt x="68" y="57"/>
                  <a:pt x="66" y="60"/>
                  <a:pt x="65" y="63"/>
                </a:cubicBezTo>
                <a:cubicBezTo>
                  <a:pt x="64" y="67"/>
                  <a:pt x="63" y="70"/>
                  <a:pt x="63" y="74"/>
                </a:cubicBezTo>
                <a:cubicBezTo>
                  <a:pt x="63" y="75"/>
                  <a:pt x="63" y="75"/>
                  <a:pt x="63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1"/>
                  <a:pt x="73" y="69"/>
                  <a:pt x="73" y="67"/>
                </a:cubicBezTo>
                <a:cubicBezTo>
                  <a:pt x="74" y="64"/>
                  <a:pt x="75" y="63"/>
                  <a:pt x="76" y="61"/>
                </a:cubicBezTo>
                <a:cubicBezTo>
                  <a:pt x="78" y="59"/>
                  <a:pt x="80" y="58"/>
                  <a:pt x="82" y="57"/>
                </a:cubicBezTo>
                <a:cubicBezTo>
                  <a:pt x="84" y="56"/>
                  <a:pt x="86" y="56"/>
                  <a:pt x="89" y="56"/>
                </a:cubicBezTo>
                <a:cubicBezTo>
                  <a:pt x="91" y="56"/>
                  <a:pt x="93" y="56"/>
                  <a:pt x="95" y="57"/>
                </a:cubicBezTo>
                <a:cubicBezTo>
                  <a:pt x="97" y="57"/>
                  <a:pt x="98" y="58"/>
                  <a:pt x="100" y="59"/>
                </a:cubicBezTo>
                <a:cubicBezTo>
                  <a:pt x="101" y="61"/>
                  <a:pt x="102" y="62"/>
                  <a:pt x="103" y="64"/>
                </a:cubicBezTo>
                <a:cubicBezTo>
                  <a:pt x="104" y="65"/>
                  <a:pt x="104" y="67"/>
                  <a:pt x="104" y="69"/>
                </a:cubicBezTo>
                <a:cubicBezTo>
                  <a:pt x="104" y="72"/>
                  <a:pt x="103" y="74"/>
                  <a:pt x="102" y="76"/>
                </a:cubicBezTo>
                <a:cubicBezTo>
                  <a:pt x="101" y="78"/>
                  <a:pt x="99" y="80"/>
                  <a:pt x="97" y="82"/>
                </a:cubicBezTo>
                <a:cubicBezTo>
                  <a:pt x="95" y="84"/>
                  <a:pt x="93" y="86"/>
                  <a:pt x="91" y="88"/>
                </a:cubicBezTo>
                <a:cubicBezTo>
                  <a:pt x="89" y="89"/>
                  <a:pt x="88" y="91"/>
                  <a:pt x="87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84" y="102"/>
                  <a:pt x="84" y="105"/>
                  <a:pt x="84" y="10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05"/>
                  <a:pt x="93" y="102"/>
                  <a:pt x="93" y="100"/>
                </a:cubicBezTo>
                <a:cubicBezTo>
                  <a:pt x="94" y="99"/>
                  <a:pt x="94" y="97"/>
                  <a:pt x="95" y="96"/>
                </a:cubicBezTo>
                <a:cubicBezTo>
                  <a:pt x="95" y="95"/>
                  <a:pt x="96" y="94"/>
                  <a:pt x="97" y="93"/>
                </a:cubicBezTo>
                <a:cubicBezTo>
                  <a:pt x="99" y="92"/>
                  <a:pt x="101" y="90"/>
                  <a:pt x="103" y="88"/>
                </a:cubicBezTo>
                <a:cubicBezTo>
                  <a:pt x="106" y="85"/>
                  <a:pt x="108" y="82"/>
                  <a:pt x="110" y="79"/>
                </a:cubicBezTo>
                <a:cubicBezTo>
                  <a:pt x="112" y="77"/>
                  <a:pt x="113" y="73"/>
                  <a:pt x="113" y="69"/>
                </a:cubicBezTo>
                <a:cubicBezTo>
                  <a:pt x="113" y="65"/>
                  <a:pt x="112" y="63"/>
                  <a:pt x="111" y="60"/>
                </a:cubicBezTo>
                <a:cubicBezTo>
                  <a:pt x="110" y="57"/>
                  <a:pt x="108" y="55"/>
                  <a:pt x="10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Freeform 493"/>
          <p:cNvSpPr>
            <a:spLocks noEditPoints="1"/>
          </p:cNvSpPr>
          <p:nvPr/>
        </p:nvSpPr>
        <p:spPr bwMode="auto">
          <a:xfrm>
            <a:off x="4324468" y="4570023"/>
            <a:ext cx="492416" cy="492416"/>
          </a:xfrm>
          <a:custGeom>
            <a:avLst/>
            <a:gdLst>
              <a:gd name="T0" fmla="*/ 88 w 176"/>
              <a:gd name="T1" fmla="*/ 112 h 176"/>
              <a:gd name="T2" fmla="*/ 80 w 176"/>
              <a:gd name="T3" fmla="*/ 120 h 176"/>
              <a:gd name="T4" fmla="*/ 88 w 176"/>
              <a:gd name="T5" fmla="*/ 128 h 176"/>
              <a:gd name="T6" fmla="*/ 96 w 176"/>
              <a:gd name="T7" fmla="*/ 120 h 176"/>
              <a:gd name="T8" fmla="*/ 88 w 176"/>
              <a:gd name="T9" fmla="*/ 112 h 176"/>
              <a:gd name="T10" fmla="*/ 96 w 176"/>
              <a:gd name="T11" fmla="*/ 48 h 176"/>
              <a:gd name="T12" fmla="*/ 80 w 176"/>
              <a:gd name="T13" fmla="*/ 48 h 176"/>
              <a:gd name="T14" fmla="*/ 76 w 176"/>
              <a:gd name="T15" fmla="*/ 52 h 176"/>
              <a:gd name="T16" fmla="*/ 76 w 176"/>
              <a:gd name="T17" fmla="*/ 52 h 176"/>
              <a:gd name="T18" fmla="*/ 76 w 176"/>
              <a:gd name="T19" fmla="*/ 52 h 176"/>
              <a:gd name="T20" fmla="*/ 80 w 176"/>
              <a:gd name="T21" fmla="*/ 100 h 176"/>
              <a:gd name="T22" fmla="*/ 80 w 176"/>
              <a:gd name="T23" fmla="*/ 100 h 176"/>
              <a:gd name="T24" fmla="*/ 84 w 176"/>
              <a:gd name="T25" fmla="*/ 104 h 176"/>
              <a:gd name="T26" fmla="*/ 92 w 176"/>
              <a:gd name="T27" fmla="*/ 104 h 176"/>
              <a:gd name="T28" fmla="*/ 96 w 176"/>
              <a:gd name="T29" fmla="*/ 100 h 176"/>
              <a:gd name="T30" fmla="*/ 96 w 176"/>
              <a:gd name="T31" fmla="*/ 100 h 176"/>
              <a:gd name="T32" fmla="*/ 100 w 176"/>
              <a:gd name="T33" fmla="*/ 52 h 176"/>
              <a:gd name="T34" fmla="*/ 100 w 176"/>
              <a:gd name="T35" fmla="*/ 52 h 176"/>
              <a:gd name="T36" fmla="*/ 100 w 176"/>
              <a:gd name="T37" fmla="*/ 52 h 176"/>
              <a:gd name="T38" fmla="*/ 96 w 176"/>
              <a:gd name="T39" fmla="*/ 48 h 176"/>
              <a:gd name="T40" fmla="*/ 88 w 176"/>
              <a:gd name="T41" fmla="*/ 0 h 176"/>
              <a:gd name="T42" fmla="*/ 0 w 176"/>
              <a:gd name="T43" fmla="*/ 88 h 176"/>
              <a:gd name="T44" fmla="*/ 88 w 176"/>
              <a:gd name="T45" fmla="*/ 176 h 176"/>
              <a:gd name="T46" fmla="*/ 176 w 176"/>
              <a:gd name="T47" fmla="*/ 88 h 176"/>
              <a:gd name="T48" fmla="*/ 88 w 176"/>
              <a:gd name="T49" fmla="*/ 0 h 176"/>
              <a:gd name="T50" fmla="*/ 88 w 176"/>
              <a:gd name="T51" fmla="*/ 168 h 176"/>
              <a:gd name="T52" fmla="*/ 8 w 176"/>
              <a:gd name="T53" fmla="*/ 88 h 176"/>
              <a:gd name="T54" fmla="*/ 88 w 176"/>
              <a:gd name="T55" fmla="*/ 8 h 176"/>
              <a:gd name="T56" fmla="*/ 168 w 176"/>
              <a:gd name="T57" fmla="*/ 88 h 176"/>
              <a:gd name="T58" fmla="*/ 88 w 176"/>
              <a:gd name="T5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88" y="112"/>
                </a:moveTo>
                <a:cubicBezTo>
                  <a:pt x="84" y="112"/>
                  <a:pt x="80" y="116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2" y="128"/>
                  <a:pt x="96" y="124"/>
                  <a:pt x="96" y="120"/>
                </a:cubicBezTo>
                <a:cubicBezTo>
                  <a:pt x="96" y="116"/>
                  <a:pt x="92" y="112"/>
                  <a:pt x="88" y="112"/>
                </a:cubicBezTo>
                <a:close/>
                <a:moveTo>
                  <a:pt x="96" y="48"/>
                </a:moveTo>
                <a:cubicBezTo>
                  <a:pt x="80" y="48"/>
                  <a:pt x="80" y="48"/>
                  <a:pt x="80" y="48"/>
                </a:cubicBezTo>
                <a:cubicBezTo>
                  <a:pt x="78" y="48"/>
                  <a:pt x="76" y="50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2"/>
                  <a:pt x="82" y="104"/>
                  <a:pt x="84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6" y="102"/>
                  <a:pt x="96" y="10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0"/>
                  <a:pt x="98" y="48"/>
                  <a:pt x="96" y="48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Freeform 494"/>
          <p:cNvSpPr>
            <a:spLocks noEditPoints="1"/>
          </p:cNvSpPr>
          <p:nvPr/>
        </p:nvSpPr>
        <p:spPr bwMode="auto">
          <a:xfrm>
            <a:off x="5312303" y="4623421"/>
            <a:ext cx="492416" cy="391408"/>
          </a:xfrm>
          <a:custGeom>
            <a:avLst/>
            <a:gdLst>
              <a:gd name="T0" fmla="*/ 168 w 176"/>
              <a:gd name="T1" fmla="*/ 32 h 144"/>
              <a:gd name="T2" fmla="*/ 40 w 176"/>
              <a:gd name="T3" fmla="*/ 32 h 144"/>
              <a:gd name="T4" fmla="*/ 32 w 176"/>
              <a:gd name="T5" fmla="*/ 40 h 144"/>
              <a:gd name="T6" fmla="*/ 32 w 176"/>
              <a:gd name="T7" fmla="*/ 136 h 144"/>
              <a:gd name="T8" fmla="*/ 40 w 176"/>
              <a:gd name="T9" fmla="*/ 144 h 144"/>
              <a:gd name="T10" fmla="*/ 168 w 176"/>
              <a:gd name="T11" fmla="*/ 144 h 144"/>
              <a:gd name="T12" fmla="*/ 176 w 176"/>
              <a:gd name="T13" fmla="*/ 136 h 144"/>
              <a:gd name="T14" fmla="*/ 176 w 176"/>
              <a:gd name="T15" fmla="*/ 40 h 144"/>
              <a:gd name="T16" fmla="*/ 168 w 176"/>
              <a:gd name="T17" fmla="*/ 32 h 144"/>
              <a:gd name="T18" fmla="*/ 168 w 176"/>
              <a:gd name="T19" fmla="*/ 136 h 144"/>
              <a:gd name="T20" fmla="*/ 40 w 176"/>
              <a:gd name="T21" fmla="*/ 136 h 144"/>
              <a:gd name="T22" fmla="*/ 40 w 176"/>
              <a:gd name="T23" fmla="*/ 40 h 144"/>
              <a:gd name="T24" fmla="*/ 168 w 176"/>
              <a:gd name="T25" fmla="*/ 40 h 144"/>
              <a:gd name="T26" fmla="*/ 168 w 176"/>
              <a:gd name="T27" fmla="*/ 136 h 144"/>
              <a:gd name="T28" fmla="*/ 20 w 176"/>
              <a:gd name="T29" fmla="*/ 104 h 144"/>
              <a:gd name="T30" fmla="*/ 8 w 176"/>
              <a:gd name="T31" fmla="*/ 104 h 144"/>
              <a:gd name="T32" fmla="*/ 8 w 176"/>
              <a:gd name="T33" fmla="*/ 8 h 144"/>
              <a:gd name="T34" fmla="*/ 136 w 176"/>
              <a:gd name="T35" fmla="*/ 8 h 144"/>
              <a:gd name="T36" fmla="*/ 136 w 176"/>
              <a:gd name="T37" fmla="*/ 20 h 144"/>
              <a:gd name="T38" fmla="*/ 140 w 176"/>
              <a:gd name="T39" fmla="*/ 24 h 144"/>
              <a:gd name="T40" fmla="*/ 144 w 176"/>
              <a:gd name="T41" fmla="*/ 20 h 144"/>
              <a:gd name="T42" fmla="*/ 144 w 176"/>
              <a:gd name="T43" fmla="*/ 8 h 144"/>
              <a:gd name="T44" fmla="*/ 136 w 176"/>
              <a:gd name="T45" fmla="*/ 0 h 144"/>
              <a:gd name="T46" fmla="*/ 8 w 176"/>
              <a:gd name="T47" fmla="*/ 0 h 144"/>
              <a:gd name="T48" fmla="*/ 0 w 176"/>
              <a:gd name="T49" fmla="*/ 8 h 144"/>
              <a:gd name="T50" fmla="*/ 0 w 176"/>
              <a:gd name="T51" fmla="*/ 104 h 144"/>
              <a:gd name="T52" fmla="*/ 8 w 176"/>
              <a:gd name="T53" fmla="*/ 112 h 144"/>
              <a:gd name="T54" fmla="*/ 20 w 176"/>
              <a:gd name="T55" fmla="*/ 112 h 144"/>
              <a:gd name="T56" fmla="*/ 24 w 176"/>
              <a:gd name="T57" fmla="*/ 108 h 144"/>
              <a:gd name="T58" fmla="*/ 20 w 176"/>
              <a:gd name="T59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44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40"/>
                  <a:pt x="36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1" name="Freeform 495"/>
          <p:cNvSpPr>
            <a:spLocks noEditPoints="1"/>
          </p:cNvSpPr>
          <p:nvPr/>
        </p:nvSpPr>
        <p:spPr bwMode="auto">
          <a:xfrm>
            <a:off x="6300141" y="4570023"/>
            <a:ext cx="479785" cy="492416"/>
          </a:xfrm>
          <a:custGeom>
            <a:avLst/>
            <a:gdLst>
              <a:gd name="T0" fmla="*/ 168 w 176"/>
              <a:gd name="T1" fmla="*/ 32 h 176"/>
              <a:gd name="T2" fmla="*/ 40 w 176"/>
              <a:gd name="T3" fmla="*/ 32 h 176"/>
              <a:gd name="T4" fmla="*/ 32 w 176"/>
              <a:gd name="T5" fmla="*/ 40 h 176"/>
              <a:gd name="T6" fmla="*/ 32 w 176"/>
              <a:gd name="T7" fmla="*/ 168 h 176"/>
              <a:gd name="T8" fmla="*/ 40 w 176"/>
              <a:gd name="T9" fmla="*/ 176 h 176"/>
              <a:gd name="T10" fmla="*/ 168 w 176"/>
              <a:gd name="T11" fmla="*/ 176 h 176"/>
              <a:gd name="T12" fmla="*/ 176 w 176"/>
              <a:gd name="T13" fmla="*/ 168 h 176"/>
              <a:gd name="T14" fmla="*/ 176 w 176"/>
              <a:gd name="T15" fmla="*/ 40 h 176"/>
              <a:gd name="T16" fmla="*/ 168 w 176"/>
              <a:gd name="T17" fmla="*/ 32 h 176"/>
              <a:gd name="T18" fmla="*/ 168 w 176"/>
              <a:gd name="T19" fmla="*/ 168 h 176"/>
              <a:gd name="T20" fmla="*/ 40 w 176"/>
              <a:gd name="T21" fmla="*/ 168 h 176"/>
              <a:gd name="T22" fmla="*/ 40 w 176"/>
              <a:gd name="T23" fmla="*/ 144 h 176"/>
              <a:gd name="T24" fmla="*/ 168 w 176"/>
              <a:gd name="T25" fmla="*/ 144 h 176"/>
              <a:gd name="T26" fmla="*/ 168 w 176"/>
              <a:gd name="T27" fmla="*/ 168 h 176"/>
              <a:gd name="T28" fmla="*/ 168 w 176"/>
              <a:gd name="T29" fmla="*/ 136 h 176"/>
              <a:gd name="T30" fmla="*/ 40 w 176"/>
              <a:gd name="T31" fmla="*/ 136 h 176"/>
              <a:gd name="T32" fmla="*/ 40 w 176"/>
              <a:gd name="T33" fmla="*/ 40 h 176"/>
              <a:gd name="T34" fmla="*/ 168 w 176"/>
              <a:gd name="T35" fmla="*/ 40 h 176"/>
              <a:gd name="T36" fmla="*/ 168 w 176"/>
              <a:gd name="T37" fmla="*/ 136 h 176"/>
              <a:gd name="T38" fmla="*/ 20 w 176"/>
              <a:gd name="T39" fmla="*/ 112 h 176"/>
              <a:gd name="T40" fmla="*/ 24 w 176"/>
              <a:gd name="T41" fmla="*/ 108 h 176"/>
              <a:gd name="T42" fmla="*/ 20 w 176"/>
              <a:gd name="T43" fmla="*/ 104 h 176"/>
              <a:gd name="T44" fmla="*/ 8 w 176"/>
              <a:gd name="T45" fmla="*/ 104 h 176"/>
              <a:gd name="T46" fmla="*/ 8 w 176"/>
              <a:gd name="T47" fmla="*/ 8 h 176"/>
              <a:gd name="T48" fmla="*/ 136 w 176"/>
              <a:gd name="T49" fmla="*/ 8 h 176"/>
              <a:gd name="T50" fmla="*/ 136 w 176"/>
              <a:gd name="T51" fmla="*/ 20 h 176"/>
              <a:gd name="T52" fmla="*/ 140 w 176"/>
              <a:gd name="T53" fmla="*/ 24 h 176"/>
              <a:gd name="T54" fmla="*/ 144 w 176"/>
              <a:gd name="T55" fmla="*/ 20 h 176"/>
              <a:gd name="T56" fmla="*/ 144 w 176"/>
              <a:gd name="T57" fmla="*/ 8 h 176"/>
              <a:gd name="T58" fmla="*/ 136 w 176"/>
              <a:gd name="T59" fmla="*/ 0 h 176"/>
              <a:gd name="T60" fmla="*/ 8 w 176"/>
              <a:gd name="T61" fmla="*/ 0 h 176"/>
              <a:gd name="T62" fmla="*/ 0 w 176"/>
              <a:gd name="T63" fmla="*/ 8 h 176"/>
              <a:gd name="T64" fmla="*/ 0 w 176"/>
              <a:gd name="T65" fmla="*/ 136 h 176"/>
              <a:gd name="T66" fmla="*/ 8 w 176"/>
              <a:gd name="T67" fmla="*/ 144 h 176"/>
              <a:gd name="T68" fmla="*/ 20 w 176"/>
              <a:gd name="T69" fmla="*/ 144 h 176"/>
              <a:gd name="T70" fmla="*/ 24 w 176"/>
              <a:gd name="T71" fmla="*/ 140 h 176"/>
              <a:gd name="T72" fmla="*/ 20 w 176"/>
              <a:gd name="T73" fmla="*/ 136 h 176"/>
              <a:gd name="T74" fmla="*/ 8 w 176"/>
              <a:gd name="T75" fmla="*/ 136 h 176"/>
              <a:gd name="T76" fmla="*/ 8 w 176"/>
              <a:gd name="T77" fmla="*/ 112 h 176"/>
              <a:gd name="T78" fmla="*/ 20 w 176"/>
              <a:gd name="T7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lnTo>
                  <a:pt x="168" y="168"/>
                </a:ln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12"/>
                </a:move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4"/>
                  <a:pt x="24" y="142"/>
                  <a:pt x="24" y="140"/>
                </a:cubicBezTo>
                <a:cubicBezTo>
                  <a:pt x="24" y="138"/>
                  <a:pt x="22" y="136"/>
                  <a:pt x="20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12"/>
                  <a:pt x="8" y="112"/>
                  <a:pt x="8" y="112"/>
                </a:cubicBezTo>
                <a:lnTo>
                  <a:pt x="2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2" name="Freeform 496"/>
          <p:cNvSpPr>
            <a:spLocks noEditPoints="1"/>
          </p:cNvSpPr>
          <p:nvPr/>
        </p:nvSpPr>
        <p:spPr bwMode="auto">
          <a:xfrm>
            <a:off x="7274625" y="4623421"/>
            <a:ext cx="492416" cy="391408"/>
          </a:xfrm>
          <a:custGeom>
            <a:avLst/>
            <a:gdLst>
              <a:gd name="T0" fmla="*/ 36 w 176"/>
              <a:gd name="T1" fmla="*/ 8 h 144"/>
              <a:gd name="T2" fmla="*/ 140 w 176"/>
              <a:gd name="T3" fmla="*/ 8 h 144"/>
              <a:gd name="T4" fmla="*/ 144 w 176"/>
              <a:gd name="T5" fmla="*/ 4 h 144"/>
              <a:gd name="T6" fmla="*/ 140 w 176"/>
              <a:gd name="T7" fmla="*/ 0 h 144"/>
              <a:gd name="T8" fmla="*/ 36 w 176"/>
              <a:gd name="T9" fmla="*/ 0 h 144"/>
              <a:gd name="T10" fmla="*/ 32 w 176"/>
              <a:gd name="T11" fmla="*/ 4 h 144"/>
              <a:gd name="T12" fmla="*/ 36 w 176"/>
              <a:gd name="T13" fmla="*/ 8 h 144"/>
              <a:gd name="T14" fmla="*/ 168 w 176"/>
              <a:gd name="T15" fmla="*/ 32 h 144"/>
              <a:gd name="T16" fmla="*/ 8 w 176"/>
              <a:gd name="T17" fmla="*/ 32 h 144"/>
              <a:gd name="T18" fmla="*/ 0 w 176"/>
              <a:gd name="T19" fmla="*/ 40 h 144"/>
              <a:gd name="T20" fmla="*/ 0 w 176"/>
              <a:gd name="T21" fmla="*/ 136 h 144"/>
              <a:gd name="T22" fmla="*/ 8 w 176"/>
              <a:gd name="T23" fmla="*/ 144 h 144"/>
              <a:gd name="T24" fmla="*/ 168 w 176"/>
              <a:gd name="T25" fmla="*/ 144 h 144"/>
              <a:gd name="T26" fmla="*/ 176 w 176"/>
              <a:gd name="T27" fmla="*/ 136 h 144"/>
              <a:gd name="T28" fmla="*/ 176 w 176"/>
              <a:gd name="T29" fmla="*/ 40 h 144"/>
              <a:gd name="T30" fmla="*/ 168 w 176"/>
              <a:gd name="T31" fmla="*/ 32 h 144"/>
              <a:gd name="T32" fmla="*/ 168 w 176"/>
              <a:gd name="T33" fmla="*/ 136 h 144"/>
              <a:gd name="T34" fmla="*/ 8 w 176"/>
              <a:gd name="T35" fmla="*/ 136 h 144"/>
              <a:gd name="T36" fmla="*/ 8 w 176"/>
              <a:gd name="T37" fmla="*/ 40 h 144"/>
              <a:gd name="T38" fmla="*/ 168 w 176"/>
              <a:gd name="T39" fmla="*/ 40 h 144"/>
              <a:gd name="T40" fmla="*/ 168 w 176"/>
              <a:gd name="T41" fmla="*/ 136 h 144"/>
              <a:gd name="T42" fmla="*/ 20 w 176"/>
              <a:gd name="T43" fmla="*/ 24 h 144"/>
              <a:gd name="T44" fmla="*/ 156 w 176"/>
              <a:gd name="T45" fmla="*/ 24 h 144"/>
              <a:gd name="T46" fmla="*/ 160 w 176"/>
              <a:gd name="T47" fmla="*/ 20 h 144"/>
              <a:gd name="T48" fmla="*/ 156 w 176"/>
              <a:gd name="T49" fmla="*/ 16 h 144"/>
              <a:gd name="T50" fmla="*/ 20 w 176"/>
              <a:gd name="T51" fmla="*/ 16 h 144"/>
              <a:gd name="T52" fmla="*/ 16 w 176"/>
              <a:gd name="T53" fmla="*/ 20 h 144"/>
              <a:gd name="T54" fmla="*/ 20 w 176"/>
              <a:gd name="T5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144">
                <a:moveTo>
                  <a:pt x="36" y="8"/>
                </a:moveTo>
                <a:cubicBezTo>
                  <a:pt x="140" y="8"/>
                  <a:pt x="140" y="8"/>
                  <a:pt x="140" y="8"/>
                </a:cubicBezTo>
                <a:cubicBezTo>
                  <a:pt x="142" y="8"/>
                  <a:pt x="144" y="6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6"/>
                  <a:pt x="34" y="8"/>
                  <a:pt x="36" y="8"/>
                </a:cubicBezTo>
                <a:close/>
                <a:moveTo>
                  <a:pt x="168" y="32"/>
                </a:move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24"/>
                </a:moveTo>
                <a:cubicBezTo>
                  <a:pt x="156" y="24"/>
                  <a:pt x="156" y="24"/>
                  <a:pt x="156" y="24"/>
                </a:cubicBezTo>
                <a:cubicBezTo>
                  <a:pt x="158" y="24"/>
                  <a:pt x="160" y="22"/>
                  <a:pt x="160" y="20"/>
                </a:cubicBezTo>
                <a:cubicBezTo>
                  <a:pt x="160" y="18"/>
                  <a:pt x="158" y="16"/>
                  <a:pt x="156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8262461" y="4570023"/>
            <a:ext cx="492416" cy="492416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Freeform 498"/>
          <p:cNvSpPr>
            <a:spLocks noEditPoints="1"/>
          </p:cNvSpPr>
          <p:nvPr/>
        </p:nvSpPr>
        <p:spPr bwMode="auto">
          <a:xfrm>
            <a:off x="9250298" y="4570023"/>
            <a:ext cx="479785" cy="492416"/>
          </a:xfrm>
          <a:custGeom>
            <a:avLst/>
            <a:gdLst>
              <a:gd name="T0" fmla="*/ 16 w 176"/>
              <a:gd name="T1" fmla="*/ 32 h 176"/>
              <a:gd name="T2" fmla="*/ 0 w 176"/>
              <a:gd name="T3" fmla="*/ 160 h 176"/>
              <a:gd name="T4" fmla="*/ 128 w 176"/>
              <a:gd name="T5" fmla="*/ 176 h 176"/>
              <a:gd name="T6" fmla="*/ 144 w 176"/>
              <a:gd name="T7" fmla="*/ 48 h 176"/>
              <a:gd name="T8" fmla="*/ 136 w 176"/>
              <a:gd name="T9" fmla="*/ 160 h 176"/>
              <a:gd name="T10" fmla="*/ 16 w 176"/>
              <a:gd name="T11" fmla="*/ 168 h 176"/>
              <a:gd name="T12" fmla="*/ 8 w 176"/>
              <a:gd name="T13" fmla="*/ 48 h 176"/>
              <a:gd name="T14" fmla="*/ 128 w 176"/>
              <a:gd name="T15" fmla="*/ 40 h 176"/>
              <a:gd name="T16" fmla="*/ 136 w 176"/>
              <a:gd name="T17" fmla="*/ 160 h 176"/>
              <a:gd name="T18" fmla="*/ 56 w 176"/>
              <a:gd name="T19" fmla="*/ 72 h 176"/>
              <a:gd name="T20" fmla="*/ 24 w 176"/>
              <a:gd name="T21" fmla="*/ 72 h 176"/>
              <a:gd name="T22" fmla="*/ 40 w 176"/>
              <a:gd name="T23" fmla="*/ 64 h 176"/>
              <a:gd name="T24" fmla="*/ 40 w 176"/>
              <a:gd name="T25" fmla="*/ 80 h 176"/>
              <a:gd name="T26" fmla="*/ 40 w 176"/>
              <a:gd name="T27" fmla="*/ 64 h 176"/>
              <a:gd name="T28" fmla="*/ 120 w 176"/>
              <a:gd name="T29" fmla="*/ 146 h 176"/>
              <a:gd name="T30" fmla="*/ 96 w 176"/>
              <a:gd name="T31" fmla="*/ 107 h 176"/>
              <a:gd name="T32" fmla="*/ 92 w 176"/>
              <a:gd name="T33" fmla="*/ 104 h 176"/>
              <a:gd name="T34" fmla="*/ 77 w 176"/>
              <a:gd name="T35" fmla="*/ 118 h 176"/>
              <a:gd name="T36" fmla="*/ 60 w 176"/>
              <a:gd name="T37" fmla="*/ 96 h 176"/>
              <a:gd name="T38" fmla="*/ 57 w 176"/>
              <a:gd name="T39" fmla="*/ 98 h 176"/>
              <a:gd name="T40" fmla="*/ 25 w 176"/>
              <a:gd name="T41" fmla="*/ 146 h 176"/>
              <a:gd name="T42" fmla="*/ 28 w 176"/>
              <a:gd name="T43" fmla="*/ 152 h 176"/>
              <a:gd name="T44" fmla="*/ 120 w 176"/>
              <a:gd name="T45" fmla="*/ 148 h 176"/>
              <a:gd name="T46" fmla="*/ 35 w 176"/>
              <a:gd name="T47" fmla="*/ 144 h 176"/>
              <a:gd name="T48" fmla="*/ 72 w 176"/>
              <a:gd name="T49" fmla="*/ 126 h 176"/>
              <a:gd name="T50" fmla="*/ 79 w 176"/>
              <a:gd name="T51" fmla="*/ 127 h 176"/>
              <a:gd name="T52" fmla="*/ 109 w 176"/>
              <a:gd name="T53" fmla="*/ 144 h 176"/>
              <a:gd name="T54" fmla="*/ 160 w 176"/>
              <a:gd name="T55" fmla="*/ 0 h 176"/>
              <a:gd name="T56" fmla="*/ 32 w 176"/>
              <a:gd name="T57" fmla="*/ 16 h 176"/>
              <a:gd name="T58" fmla="*/ 36 w 176"/>
              <a:gd name="T59" fmla="*/ 24 h 176"/>
              <a:gd name="T60" fmla="*/ 40 w 176"/>
              <a:gd name="T61" fmla="*/ 16 h 176"/>
              <a:gd name="T62" fmla="*/ 160 w 176"/>
              <a:gd name="T63" fmla="*/ 8 h 176"/>
              <a:gd name="T64" fmla="*/ 168 w 176"/>
              <a:gd name="T65" fmla="*/ 128 h 176"/>
              <a:gd name="T66" fmla="*/ 156 w 176"/>
              <a:gd name="T67" fmla="*/ 136 h 176"/>
              <a:gd name="T68" fmla="*/ 156 w 176"/>
              <a:gd name="T69" fmla="*/ 144 h 176"/>
              <a:gd name="T70" fmla="*/ 176 w 176"/>
              <a:gd name="T71" fmla="*/ 128 h 176"/>
              <a:gd name="T72" fmla="*/ 160 w 176"/>
              <a:gd name="T7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close/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close/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Freeform 499"/>
          <p:cNvSpPr>
            <a:spLocks noEditPoints="1"/>
          </p:cNvSpPr>
          <p:nvPr/>
        </p:nvSpPr>
        <p:spPr bwMode="auto">
          <a:xfrm>
            <a:off x="10224790" y="4570023"/>
            <a:ext cx="492416" cy="492416"/>
          </a:xfrm>
          <a:custGeom>
            <a:avLst/>
            <a:gdLst>
              <a:gd name="T0" fmla="*/ 168 w 176"/>
              <a:gd name="T1" fmla="*/ 4 h 176"/>
              <a:gd name="T2" fmla="*/ 8 w 176"/>
              <a:gd name="T3" fmla="*/ 4 h 176"/>
              <a:gd name="T4" fmla="*/ 0 w 176"/>
              <a:gd name="T5" fmla="*/ 20 h 176"/>
              <a:gd name="T6" fmla="*/ 8 w 176"/>
              <a:gd name="T7" fmla="*/ 172 h 176"/>
              <a:gd name="T8" fmla="*/ 168 w 176"/>
              <a:gd name="T9" fmla="*/ 172 h 176"/>
              <a:gd name="T10" fmla="*/ 176 w 176"/>
              <a:gd name="T11" fmla="*/ 20 h 176"/>
              <a:gd name="T12" fmla="*/ 80 w 176"/>
              <a:gd name="T13" fmla="*/ 168 h 176"/>
              <a:gd name="T14" fmla="*/ 96 w 176"/>
              <a:gd name="T15" fmla="*/ 168 h 176"/>
              <a:gd name="T16" fmla="*/ 104 w 176"/>
              <a:gd name="T17" fmla="*/ 124 h 176"/>
              <a:gd name="T18" fmla="*/ 72 w 176"/>
              <a:gd name="T19" fmla="*/ 124 h 176"/>
              <a:gd name="T20" fmla="*/ 16 w 176"/>
              <a:gd name="T21" fmla="*/ 24 h 176"/>
              <a:gd name="T22" fmla="*/ 160 w 176"/>
              <a:gd name="T23" fmla="*/ 16 h 176"/>
              <a:gd name="T24" fmla="*/ 160 w 176"/>
              <a:gd name="T25" fmla="*/ 8 h 176"/>
              <a:gd name="T26" fmla="*/ 140 w 176"/>
              <a:gd name="T27" fmla="*/ 72 h 176"/>
              <a:gd name="T28" fmla="*/ 140 w 176"/>
              <a:gd name="T29" fmla="*/ 40 h 176"/>
              <a:gd name="T30" fmla="*/ 112 w 176"/>
              <a:gd name="T31" fmla="*/ 68 h 176"/>
              <a:gd name="T32" fmla="*/ 136 w 176"/>
              <a:gd name="T33" fmla="*/ 48 h 176"/>
              <a:gd name="T34" fmla="*/ 120 w 176"/>
              <a:gd name="T35" fmla="*/ 48 h 176"/>
              <a:gd name="T36" fmla="*/ 64 w 176"/>
              <a:gd name="T37" fmla="*/ 68 h 176"/>
              <a:gd name="T38" fmla="*/ 36 w 176"/>
              <a:gd name="T39" fmla="*/ 40 h 176"/>
              <a:gd name="T40" fmla="*/ 36 w 176"/>
              <a:gd name="T41" fmla="*/ 72 h 176"/>
              <a:gd name="T42" fmla="*/ 56 w 176"/>
              <a:gd name="T43" fmla="*/ 64 h 176"/>
              <a:gd name="T44" fmla="*/ 36 w 176"/>
              <a:gd name="T45" fmla="*/ 112 h 176"/>
              <a:gd name="T46" fmla="*/ 64 w 176"/>
              <a:gd name="T47" fmla="*/ 84 h 176"/>
              <a:gd name="T48" fmla="*/ 32 w 176"/>
              <a:gd name="T49" fmla="*/ 84 h 176"/>
              <a:gd name="T50" fmla="*/ 40 w 176"/>
              <a:gd name="T51" fmla="*/ 88 h 176"/>
              <a:gd name="T52" fmla="*/ 40 w 176"/>
              <a:gd name="T53" fmla="*/ 104 h 176"/>
              <a:gd name="T54" fmla="*/ 140 w 176"/>
              <a:gd name="T55" fmla="*/ 112 h 176"/>
              <a:gd name="T56" fmla="*/ 140 w 176"/>
              <a:gd name="T57" fmla="*/ 80 h 176"/>
              <a:gd name="T58" fmla="*/ 112 w 176"/>
              <a:gd name="T59" fmla="*/ 108 h 176"/>
              <a:gd name="T60" fmla="*/ 136 w 176"/>
              <a:gd name="T61" fmla="*/ 88 h 176"/>
              <a:gd name="T62" fmla="*/ 120 w 176"/>
              <a:gd name="T63" fmla="*/ 88 h 176"/>
              <a:gd name="T64" fmla="*/ 64 w 176"/>
              <a:gd name="T65" fmla="*/ 148 h 176"/>
              <a:gd name="T66" fmla="*/ 36 w 176"/>
              <a:gd name="T67" fmla="*/ 120 h 176"/>
              <a:gd name="T68" fmla="*/ 36 w 176"/>
              <a:gd name="T69" fmla="*/ 152 h 176"/>
              <a:gd name="T70" fmla="*/ 56 w 176"/>
              <a:gd name="T71" fmla="*/ 144 h 176"/>
              <a:gd name="T72" fmla="*/ 76 w 176"/>
              <a:gd name="T73" fmla="*/ 72 h 176"/>
              <a:gd name="T74" fmla="*/ 104 w 176"/>
              <a:gd name="T75" fmla="*/ 44 h 176"/>
              <a:gd name="T76" fmla="*/ 72 w 176"/>
              <a:gd name="T77" fmla="*/ 44 h 176"/>
              <a:gd name="T78" fmla="*/ 80 w 176"/>
              <a:gd name="T79" fmla="*/ 48 h 176"/>
              <a:gd name="T80" fmla="*/ 80 w 176"/>
              <a:gd name="T81" fmla="*/ 64 h 176"/>
              <a:gd name="T82" fmla="*/ 140 w 176"/>
              <a:gd name="T83" fmla="*/ 152 h 176"/>
              <a:gd name="T84" fmla="*/ 140 w 176"/>
              <a:gd name="T85" fmla="*/ 120 h 176"/>
              <a:gd name="T86" fmla="*/ 112 w 176"/>
              <a:gd name="T87" fmla="*/ 148 h 176"/>
              <a:gd name="T88" fmla="*/ 136 w 176"/>
              <a:gd name="T89" fmla="*/ 128 h 176"/>
              <a:gd name="T90" fmla="*/ 120 w 176"/>
              <a:gd name="T91" fmla="*/ 128 h 176"/>
              <a:gd name="T92" fmla="*/ 104 w 176"/>
              <a:gd name="T93" fmla="*/ 108 h 176"/>
              <a:gd name="T94" fmla="*/ 76 w 176"/>
              <a:gd name="T95" fmla="*/ 80 h 176"/>
              <a:gd name="T96" fmla="*/ 76 w 176"/>
              <a:gd name="T97" fmla="*/ 112 h 176"/>
              <a:gd name="T98" fmla="*/ 96 w 176"/>
              <a:gd name="T99" fmla="*/ 10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72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22"/>
                  <a:pt x="2" y="24"/>
                  <a:pt x="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4"/>
                  <a:pt x="10" y="176"/>
                  <a:pt x="12" y="176"/>
                </a:cubicBezTo>
                <a:cubicBezTo>
                  <a:pt x="164" y="176"/>
                  <a:pt x="164" y="176"/>
                  <a:pt x="164" y="176"/>
                </a:cubicBezTo>
                <a:cubicBezTo>
                  <a:pt x="166" y="176"/>
                  <a:pt x="168" y="174"/>
                  <a:pt x="168" y="172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4" y="24"/>
                  <a:pt x="176" y="22"/>
                  <a:pt x="176" y="20"/>
                </a:cubicBezTo>
                <a:cubicBezTo>
                  <a:pt x="176" y="18"/>
                  <a:pt x="174" y="16"/>
                  <a:pt x="172" y="16"/>
                </a:cubicBezTo>
                <a:close/>
                <a:moveTo>
                  <a:pt x="96" y="168"/>
                </a:moveTo>
                <a:cubicBezTo>
                  <a:pt x="80" y="168"/>
                  <a:pt x="80" y="168"/>
                  <a:pt x="80" y="16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96" y="128"/>
                  <a:pt x="96" y="128"/>
                  <a:pt x="96" y="128"/>
                </a:cubicBezTo>
                <a:lnTo>
                  <a:pt x="96" y="168"/>
                </a:lnTo>
                <a:close/>
                <a:moveTo>
                  <a:pt x="160" y="168"/>
                </a:moveTo>
                <a:cubicBezTo>
                  <a:pt x="104" y="168"/>
                  <a:pt x="104" y="168"/>
                  <a:pt x="104" y="168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2"/>
                  <a:pt x="102" y="120"/>
                  <a:pt x="100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4" y="120"/>
                  <a:pt x="72" y="122"/>
                  <a:pt x="72" y="124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8"/>
                </a:lnTo>
                <a:close/>
                <a:moveTo>
                  <a:pt x="16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6"/>
                </a:lnTo>
                <a:close/>
                <a:moveTo>
                  <a:pt x="11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4" y="42"/>
                  <a:pt x="142" y="40"/>
                  <a:pt x="140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4" y="40"/>
                  <a:pt x="112" y="42"/>
                  <a:pt x="112" y="44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lose/>
                <a:moveTo>
                  <a:pt x="120" y="48"/>
                </a:moveTo>
                <a:cubicBezTo>
                  <a:pt x="136" y="48"/>
                  <a:pt x="136" y="48"/>
                  <a:pt x="136" y="48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48"/>
                </a:lnTo>
                <a:close/>
                <a:moveTo>
                  <a:pt x="36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2" y="72"/>
                  <a:pt x="64" y="70"/>
                  <a:pt x="64" y="68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42"/>
                  <a:pt x="62" y="40"/>
                  <a:pt x="60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40" y="48"/>
                </a:moveTo>
                <a:cubicBezTo>
                  <a:pt x="56" y="48"/>
                  <a:pt x="56" y="48"/>
                  <a:pt x="56" y="48"/>
                </a:cubicBezTo>
                <a:cubicBezTo>
                  <a:pt x="56" y="64"/>
                  <a:pt x="56" y="64"/>
                  <a:pt x="56" y="64"/>
                </a:cubicBezTo>
                <a:cubicBezTo>
                  <a:pt x="40" y="64"/>
                  <a:pt x="40" y="64"/>
                  <a:pt x="40" y="64"/>
                </a:cubicBezTo>
                <a:lnTo>
                  <a:pt x="40" y="48"/>
                </a:lnTo>
                <a:close/>
                <a:moveTo>
                  <a:pt x="36" y="112"/>
                </a:moveTo>
                <a:cubicBezTo>
                  <a:pt x="60" y="112"/>
                  <a:pt x="60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4" y="80"/>
                  <a:pt x="32" y="82"/>
                  <a:pt x="32" y="8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lose/>
                <a:moveTo>
                  <a:pt x="40" y="88"/>
                </a:moveTo>
                <a:cubicBezTo>
                  <a:pt x="56" y="88"/>
                  <a:pt x="5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0" y="88"/>
                </a:lnTo>
                <a:close/>
                <a:moveTo>
                  <a:pt x="116" y="112"/>
                </a:moveTo>
                <a:cubicBezTo>
                  <a:pt x="140" y="112"/>
                  <a:pt x="140" y="112"/>
                  <a:pt x="140" y="112"/>
                </a:cubicBezTo>
                <a:cubicBezTo>
                  <a:pt x="142" y="112"/>
                  <a:pt x="144" y="110"/>
                  <a:pt x="144" y="10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2"/>
                  <a:pt x="142" y="80"/>
                  <a:pt x="140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10"/>
                  <a:pt x="114" y="112"/>
                  <a:pt x="116" y="112"/>
                </a:cubicBezTo>
                <a:close/>
                <a:moveTo>
                  <a:pt x="120" y="88"/>
                </a:moveTo>
                <a:cubicBezTo>
                  <a:pt x="136" y="88"/>
                  <a:pt x="136" y="88"/>
                  <a:pt x="136" y="88"/>
                </a:cubicBezTo>
                <a:cubicBezTo>
                  <a:pt x="136" y="104"/>
                  <a:pt x="136" y="104"/>
                  <a:pt x="136" y="104"/>
                </a:cubicBezTo>
                <a:cubicBezTo>
                  <a:pt x="120" y="104"/>
                  <a:pt x="120" y="104"/>
                  <a:pt x="120" y="104"/>
                </a:cubicBezTo>
                <a:lnTo>
                  <a:pt x="120" y="88"/>
                </a:lnTo>
                <a:close/>
                <a:moveTo>
                  <a:pt x="36" y="152"/>
                </a:move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2"/>
                  <a:pt x="62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50"/>
                  <a:pt x="34" y="152"/>
                  <a:pt x="36" y="152"/>
                </a:cubicBezTo>
                <a:close/>
                <a:moveTo>
                  <a:pt x="40" y="128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28"/>
                </a:lnTo>
                <a:close/>
                <a:moveTo>
                  <a:pt x="76" y="72"/>
                </a:moveTo>
                <a:cubicBezTo>
                  <a:pt x="100" y="72"/>
                  <a:pt x="100" y="72"/>
                  <a:pt x="100" y="72"/>
                </a:cubicBezTo>
                <a:cubicBezTo>
                  <a:pt x="102" y="72"/>
                  <a:pt x="104" y="70"/>
                  <a:pt x="104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4" y="72"/>
                  <a:pt x="76" y="72"/>
                </a:cubicBezTo>
                <a:close/>
                <a:moveTo>
                  <a:pt x="8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64"/>
                  <a:pt x="96" y="64"/>
                  <a:pt x="96" y="64"/>
                </a:cubicBezTo>
                <a:cubicBezTo>
                  <a:pt x="80" y="64"/>
                  <a:pt x="80" y="64"/>
                  <a:pt x="80" y="64"/>
                </a:cubicBezTo>
                <a:lnTo>
                  <a:pt x="80" y="48"/>
                </a:lnTo>
                <a:close/>
                <a:moveTo>
                  <a:pt x="116" y="152"/>
                </a:moveTo>
                <a:cubicBezTo>
                  <a:pt x="140" y="152"/>
                  <a:pt x="140" y="152"/>
                  <a:pt x="140" y="152"/>
                </a:cubicBezTo>
                <a:cubicBezTo>
                  <a:pt x="142" y="152"/>
                  <a:pt x="144" y="150"/>
                  <a:pt x="144" y="148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4" y="122"/>
                  <a:pt x="142" y="120"/>
                  <a:pt x="140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4" y="120"/>
                  <a:pt x="112" y="122"/>
                  <a:pt x="112" y="124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50"/>
                  <a:pt x="114" y="152"/>
                  <a:pt x="116" y="152"/>
                </a:cubicBezTo>
                <a:close/>
                <a:moveTo>
                  <a:pt x="120" y="128"/>
                </a:moveTo>
                <a:cubicBezTo>
                  <a:pt x="136" y="128"/>
                  <a:pt x="136" y="128"/>
                  <a:pt x="136" y="128"/>
                </a:cubicBezTo>
                <a:cubicBezTo>
                  <a:pt x="136" y="144"/>
                  <a:pt x="136" y="144"/>
                  <a:pt x="136" y="144"/>
                </a:cubicBezTo>
                <a:cubicBezTo>
                  <a:pt x="120" y="144"/>
                  <a:pt x="120" y="144"/>
                  <a:pt x="120" y="144"/>
                </a:cubicBezTo>
                <a:lnTo>
                  <a:pt x="120" y="128"/>
                </a:lnTo>
                <a:close/>
                <a:moveTo>
                  <a:pt x="76" y="112"/>
                </a:moveTo>
                <a:cubicBezTo>
                  <a:pt x="100" y="112"/>
                  <a:pt x="100" y="112"/>
                  <a:pt x="100" y="112"/>
                </a:cubicBezTo>
                <a:cubicBezTo>
                  <a:pt x="102" y="112"/>
                  <a:pt x="104" y="110"/>
                  <a:pt x="104" y="108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2"/>
                  <a:pt x="102" y="80"/>
                  <a:pt x="100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82"/>
                  <a:pt x="72" y="84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0"/>
                  <a:pt x="74" y="112"/>
                  <a:pt x="76" y="112"/>
                </a:cubicBezTo>
                <a:close/>
                <a:moveTo>
                  <a:pt x="80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lnTo>
                  <a:pt x="80" y="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Freeform 500"/>
          <p:cNvSpPr>
            <a:spLocks noEditPoints="1"/>
          </p:cNvSpPr>
          <p:nvPr/>
        </p:nvSpPr>
        <p:spPr bwMode="auto">
          <a:xfrm>
            <a:off x="1374301" y="5611259"/>
            <a:ext cx="492416" cy="391408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close/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Freeform 501"/>
          <p:cNvSpPr>
            <a:spLocks noEditPoints="1"/>
          </p:cNvSpPr>
          <p:nvPr/>
        </p:nvSpPr>
        <p:spPr bwMode="auto">
          <a:xfrm>
            <a:off x="2362138" y="5611259"/>
            <a:ext cx="479785" cy="391407"/>
          </a:xfrm>
          <a:custGeom>
            <a:avLst/>
            <a:gdLst>
              <a:gd name="T0" fmla="*/ 124 w 176"/>
              <a:gd name="T1" fmla="*/ 96 h 144"/>
              <a:gd name="T2" fmla="*/ 136 w 176"/>
              <a:gd name="T3" fmla="*/ 84 h 144"/>
              <a:gd name="T4" fmla="*/ 124 w 176"/>
              <a:gd name="T5" fmla="*/ 72 h 144"/>
              <a:gd name="T6" fmla="*/ 112 w 176"/>
              <a:gd name="T7" fmla="*/ 84 h 144"/>
              <a:gd name="T8" fmla="*/ 124 w 176"/>
              <a:gd name="T9" fmla="*/ 96 h 144"/>
              <a:gd name="T10" fmla="*/ 124 w 176"/>
              <a:gd name="T11" fmla="*/ 80 h 144"/>
              <a:gd name="T12" fmla="*/ 128 w 176"/>
              <a:gd name="T13" fmla="*/ 84 h 144"/>
              <a:gd name="T14" fmla="*/ 124 w 176"/>
              <a:gd name="T15" fmla="*/ 88 h 144"/>
              <a:gd name="T16" fmla="*/ 120 w 176"/>
              <a:gd name="T17" fmla="*/ 84 h 144"/>
              <a:gd name="T18" fmla="*/ 124 w 176"/>
              <a:gd name="T19" fmla="*/ 80 h 144"/>
              <a:gd name="T20" fmla="*/ 88 w 176"/>
              <a:gd name="T21" fmla="*/ 96 h 144"/>
              <a:gd name="T22" fmla="*/ 100 w 176"/>
              <a:gd name="T23" fmla="*/ 84 h 144"/>
              <a:gd name="T24" fmla="*/ 88 w 176"/>
              <a:gd name="T25" fmla="*/ 72 h 144"/>
              <a:gd name="T26" fmla="*/ 76 w 176"/>
              <a:gd name="T27" fmla="*/ 84 h 144"/>
              <a:gd name="T28" fmla="*/ 88 w 176"/>
              <a:gd name="T29" fmla="*/ 96 h 144"/>
              <a:gd name="T30" fmla="*/ 88 w 176"/>
              <a:gd name="T31" fmla="*/ 80 h 144"/>
              <a:gd name="T32" fmla="*/ 92 w 176"/>
              <a:gd name="T33" fmla="*/ 84 h 144"/>
              <a:gd name="T34" fmla="*/ 88 w 176"/>
              <a:gd name="T35" fmla="*/ 88 h 144"/>
              <a:gd name="T36" fmla="*/ 84 w 176"/>
              <a:gd name="T37" fmla="*/ 84 h 144"/>
              <a:gd name="T38" fmla="*/ 88 w 176"/>
              <a:gd name="T39" fmla="*/ 80 h 144"/>
              <a:gd name="T40" fmla="*/ 168 w 176"/>
              <a:gd name="T41" fmla="*/ 0 h 144"/>
              <a:gd name="T42" fmla="*/ 8 w 176"/>
              <a:gd name="T43" fmla="*/ 0 h 144"/>
              <a:gd name="T44" fmla="*/ 0 w 176"/>
              <a:gd name="T45" fmla="*/ 8 h 144"/>
              <a:gd name="T46" fmla="*/ 0 w 176"/>
              <a:gd name="T47" fmla="*/ 24 h 144"/>
              <a:gd name="T48" fmla="*/ 8 w 176"/>
              <a:gd name="T49" fmla="*/ 32 h 144"/>
              <a:gd name="T50" fmla="*/ 16 w 176"/>
              <a:gd name="T51" fmla="*/ 32 h 144"/>
              <a:gd name="T52" fmla="*/ 16 w 176"/>
              <a:gd name="T53" fmla="*/ 136 h 144"/>
              <a:gd name="T54" fmla="*/ 24 w 176"/>
              <a:gd name="T55" fmla="*/ 144 h 144"/>
              <a:gd name="T56" fmla="*/ 152 w 176"/>
              <a:gd name="T57" fmla="*/ 144 h 144"/>
              <a:gd name="T58" fmla="*/ 160 w 176"/>
              <a:gd name="T59" fmla="*/ 136 h 144"/>
              <a:gd name="T60" fmla="*/ 160 w 176"/>
              <a:gd name="T61" fmla="*/ 32 h 144"/>
              <a:gd name="T62" fmla="*/ 168 w 176"/>
              <a:gd name="T63" fmla="*/ 32 h 144"/>
              <a:gd name="T64" fmla="*/ 176 w 176"/>
              <a:gd name="T65" fmla="*/ 24 h 144"/>
              <a:gd name="T66" fmla="*/ 176 w 176"/>
              <a:gd name="T67" fmla="*/ 8 h 144"/>
              <a:gd name="T68" fmla="*/ 168 w 176"/>
              <a:gd name="T69" fmla="*/ 0 h 144"/>
              <a:gd name="T70" fmla="*/ 152 w 176"/>
              <a:gd name="T71" fmla="*/ 136 h 144"/>
              <a:gd name="T72" fmla="*/ 24 w 176"/>
              <a:gd name="T73" fmla="*/ 136 h 144"/>
              <a:gd name="T74" fmla="*/ 24 w 176"/>
              <a:gd name="T75" fmla="*/ 32 h 144"/>
              <a:gd name="T76" fmla="*/ 152 w 176"/>
              <a:gd name="T77" fmla="*/ 32 h 144"/>
              <a:gd name="T78" fmla="*/ 152 w 176"/>
              <a:gd name="T79" fmla="*/ 136 h 144"/>
              <a:gd name="T80" fmla="*/ 168 w 176"/>
              <a:gd name="T81" fmla="*/ 24 h 144"/>
              <a:gd name="T82" fmla="*/ 8 w 176"/>
              <a:gd name="T83" fmla="*/ 24 h 144"/>
              <a:gd name="T84" fmla="*/ 8 w 176"/>
              <a:gd name="T85" fmla="*/ 8 h 144"/>
              <a:gd name="T86" fmla="*/ 168 w 176"/>
              <a:gd name="T87" fmla="*/ 8 h 144"/>
              <a:gd name="T88" fmla="*/ 168 w 176"/>
              <a:gd name="T89" fmla="*/ 24 h 144"/>
              <a:gd name="T90" fmla="*/ 52 w 176"/>
              <a:gd name="T91" fmla="*/ 96 h 144"/>
              <a:gd name="T92" fmla="*/ 64 w 176"/>
              <a:gd name="T93" fmla="*/ 84 h 144"/>
              <a:gd name="T94" fmla="*/ 52 w 176"/>
              <a:gd name="T95" fmla="*/ 72 h 144"/>
              <a:gd name="T96" fmla="*/ 40 w 176"/>
              <a:gd name="T97" fmla="*/ 84 h 144"/>
              <a:gd name="T98" fmla="*/ 52 w 176"/>
              <a:gd name="T99" fmla="*/ 96 h 144"/>
              <a:gd name="T100" fmla="*/ 52 w 176"/>
              <a:gd name="T101" fmla="*/ 80 h 144"/>
              <a:gd name="T102" fmla="*/ 56 w 176"/>
              <a:gd name="T103" fmla="*/ 84 h 144"/>
              <a:gd name="T104" fmla="*/ 52 w 176"/>
              <a:gd name="T105" fmla="*/ 88 h 144"/>
              <a:gd name="T106" fmla="*/ 48 w 176"/>
              <a:gd name="T107" fmla="*/ 84 h 144"/>
              <a:gd name="T108" fmla="*/ 52 w 176"/>
              <a:gd name="T109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6" h="144">
                <a:moveTo>
                  <a:pt x="124" y="96"/>
                </a:moveTo>
                <a:cubicBezTo>
                  <a:pt x="131" y="96"/>
                  <a:pt x="136" y="91"/>
                  <a:pt x="136" y="84"/>
                </a:cubicBezTo>
                <a:cubicBezTo>
                  <a:pt x="136" y="77"/>
                  <a:pt x="131" y="72"/>
                  <a:pt x="124" y="72"/>
                </a:cubicBezTo>
                <a:cubicBezTo>
                  <a:pt x="117" y="72"/>
                  <a:pt x="112" y="77"/>
                  <a:pt x="112" y="84"/>
                </a:cubicBezTo>
                <a:cubicBezTo>
                  <a:pt x="112" y="91"/>
                  <a:pt x="117" y="96"/>
                  <a:pt x="124" y="96"/>
                </a:cubicBezTo>
                <a:close/>
                <a:moveTo>
                  <a:pt x="124" y="80"/>
                </a:moveTo>
                <a:cubicBezTo>
                  <a:pt x="126" y="80"/>
                  <a:pt x="128" y="82"/>
                  <a:pt x="128" y="84"/>
                </a:cubicBezTo>
                <a:cubicBezTo>
                  <a:pt x="128" y="86"/>
                  <a:pt x="126" y="88"/>
                  <a:pt x="124" y="88"/>
                </a:cubicBezTo>
                <a:cubicBezTo>
                  <a:pt x="122" y="88"/>
                  <a:pt x="120" y="86"/>
                  <a:pt x="120" y="84"/>
                </a:cubicBezTo>
                <a:cubicBezTo>
                  <a:pt x="120" y="82"/>
                  <a:pt x="122" y="80"/>
                  <a:pt x="124" y="80"/>
                </a:cubicBezTo>
                <a:close/>
                <a:moveTo>
                  <a:pt x="88" y="96"/>
                </a:moveTo>
                <a:cubicBezTo>
                  <a:pt x="95" y="96"/>
                  <a:pt x="100" y="91"/>
                  <a:pt x="100" y="84"/>
                </a:cubicBezTo>
                <a:cubicBezTo>
                  <a:pt x="100" y="77"/>
                  <a:pt x="95" y="72"/>
                  <a:pt x="88" y="72"/>
                </a:cubicBezTo>
                <a:cubicBezTo>
                  <a:pt x="81" y="72"/>
                  <a:pt x="76" y="77"/>
                  <a:pt x="76" y="84"/>
                </a:cubicBezTo>
                <a:cubicBezTo>
                  <a:pt x="76" y="91"/>
                  <a:pt x="81" y="96"/>
                  <a:pt x="88" y="96"/>
                </a:cubicBezTo>
                <a:close/>
                <a:moveTo>
                  <a:pt x="88" y="80"/>
                </a:moveTo>
                <a:cubicBezTo>
                  <a:pt x="90" y="80"/>
                  <a:pt x="92" y="82"/>
                  <a:pt x="92" y="84"/>
                </a:cubicBezTo>
                <a:cubicBezTo>
                  <a:pt x="92" y="86"/>
                  <a:pt x="90" y="88"/>
                  <a:pt x="88" y="88"/>
                </a:cubicBezTo>
                <a:cubicBezTo>
                  <a:pt x="86" y="88"/>
                  <a:pt x="84" y="86"/>
                  <a:pt x="84" y="84"/>
                </a:cubicBezTo>
                <a:cubicBezTo>
                  <a:pt x="84" y="82"/>
                  <a:pt x="86" y="80"/>
                  <a:pt x="88" y="80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52" y="96"/>
                </a:moveTo>
                <a:cubicBezTo>
                  <a:pt x="59" y="96"/>
                  <a:pt x="64" y="91"/>
                  <a:pt x="64" y="84"/>
                </a:cubicBezTo>
                <a:cubicBezTo>
                  <a:pt x="64" y="77"/>
                  <a:pt x="59" y="72"/>
                  <a:pt x="52" y="72"/>
                </a:cubicBezTo>
                <a:cubicBezTo>
                  <a:pt x="45" y="72"/>
                  <a:pt x="40" y="77"/>
                  <a:pt x="40" y="84"/>
                </a:cubicBezTo>
                <a:cubicBezTo>
                  <a:pt x="40" y="91"/>
                  <a:pt x="45" y="96"/>
                  <a:pt x="52" y="96"/>
                </a:cubicBezTo>
                <a:close/>
                <a:moveTo>
                  <a:pt x="52" y="80"/>
                </a:moveTo>
                <a:cubicBezTo>
                  <a:pt x="54" y="80"/>
                  <a:pt x="56" y="82"/>
                  <a:pt x="56" y="84"/>
                </a:cubicBezTo>
                <a:cubicBezTo>
                  <a:pt x="56" y="86"/>
                  <a:pt x="54" y="88"/>
                  <a:pt x="52" y="88"/>
                </a:cubicBezTo>
                <a:cubicBezTo>
                  <a:pt x="50" y="88"/>
                  <a:pt x="48" y="86"/>
                  <a:pt x="48" y="84"/>
                </a:cubicBezTo>
                <a:cubicBezTo>
                  <a:pt x="48" y="82"/>
                  <a:pt x="50" y="80"/>
                  <a:pt x="52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Freeform 502"/>
          <p:cNvSpPr>
            <a:spLocks noEditPoints="1"/>
          </p:cNvSpPr>
          <p:nvPr/>
        </p:nvSpPr>
        <p:spPr bwMode="auto">
          <a:xfrm>
            <a:off x="3349974" y="5557860"/>
            <a:ext cx="479785" cy="492416"/>
          </a:xfrm>
          <a:custGeom>
            <a:avLst/>
            <a:gdLst>
              <a:gd name="T0" fmla="*/ 64 w 176"/>
              <a:gd name="T1" fmla="*/ 96 h 176"/>
              <a:gd name="T2" fmla="*/ 60 w 176"/>
              <a:gd name="T3" fmla="*/ 100 h 176"/>
              <a:gd name="T4" fmla="*/ 61 w 176"/>
              <a:gd name="T5" fmla="*/ 103 h 176"/>
              <a:gd name="T6" fmla="*/ 85 w 176"/>
              <a:gd name="T7" fmla="*/ 127 h 176"/>
              <a:gd name="T8" fmla="*/ 88 w 176"/>
              <a:gd name="T9" fmla="*/ 128 h 176"/>
              <a:gd name="T10" fmla="*/ 91 w 176"/>
              <a:gd name="T11" fmla="*/ 127 h 176"/>
              <a:gd name="T12" fmla="*/ 115 w 176"/>
              <a:gd name="T13" fmla="*/ 103 h 176"/>
              <a:gd name="T14" fmla="*/ 116 w 176"/>
              <a:gd name="T15" fmla="*/ 100 h 176"/>
              <a:gd name="T16" fmla="*/ 112 w 176"/>
              <a:gd name="T17" fmla="*/ 96 h 176"/>
              <a:gd name="T18" fmla="*/ 109 w 176"/>
              <a:gd name="T19" fmla="*/ 97 h 176"/>
              <a:gd name="T20" fmla="*/ 92 w 176"/>
              <a:gd name="T21" fmla="*/ 114 h 176"/>
              <a:gd name="T22" fmla="*/ 92 w 176"/>
              <a:gd name="T23" fmla="*/ 4 h 176"/>
              <a:gd name="T24" fmla="*/ 92 w 176"/>
              <a:gd name="T25" fmla="*/ 4 h 176"/>
              <a:gd name="T26" fmla="*/ 88 w 176"/>
              <a:gd name="T27" fmla="*/ 0 h 176"/>
              <a:gd name="T28" fmla="*/ 84 w 176"/>
              <a:gd name="T29" fmla="*/ 4 h 176"/>
              <a:gd name="T30" fmla="*/ 84 w 176"/>
              <a:gd name="T31" fmla="*/ 114 h 176"/>
              <a:gd name="T32" fmla="*/ 67 w 176"/>
              <a:gd name="T33" fmla="*/ 97 h 176"/>
              <a:gd name="T34" fmla="*/ 64 w 176"/>
              <a:gd name="T35" fmla="*/ 96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96"/>
                </a:moveTo>
                <a:cubicBezTo>
                  <a:pt x="62" y="96"/>
                  <a:pt x="60" y="98"/>
                  <a:pt x="60" y="100"/>
                </a:cubicBezTo>
                <a:cubicBezTo>
                  <a:pt x="60" y="101"/>
                  <a:pt x="60" y="102"/>
                  <a:pt x="61" y="103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6" y="128"/>
                  <a:pt x="87" y="128"/>
                  <a:pt x="88" y="128"/>
                </a:cubicBezTo>
                <a:cubicBezTo>
                  <a:pt x="89" y="128"/>
                  <a:pt x="90" y="128"/>
                  <a:pt x="91" y="12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2"/>
                  <a:pt x="116" y="101"/>
                  <a:pt x="116" y="100"/>
                </a:cubicBezTo>
                <a:cubicBezTo>
                  <a:pt x="116" y="98"/>
                  <a:pt x="114" y="96"/>
                  <a:pt x="112" y="96"/>
                </a:cubicBezTo>
                <a:cubicBezTo>
                  <a:pt x="111" y="96"/>
                  <a:pt x="110" y="96"/>
                  <a:pt x="109" y="97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6" y="0"/>
                  <a:pt x="84" y="2"/>
                  <a:pt x="84" y="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6"/>
                  <a:pt x="65" y="96"/>
                  <a:pt x="64" y="96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Freeform 503"/>
          <p:cNvSpPr>
            <a:spLocks noEditPoints="1"/>
          </p:cNvSpPr>
          <p:nvPr/>
        </p:nvSpPr>
        <p:spPr bwMode="auto">
          <a:xfrm>
            <a:off x="4324468" y="5557860"/>
            <a:ext cx="492416" cy="492416"/>
          </a:xfrm>
          <a:custGeom>
            <a:avLst/>
            <a:gdLst>
              <a:gd name="T0" fmla="*/ 64 w 176"/>
              <a:gd name="T1" fmla="*/ 32 h 176"/>
              <a:gd name="T2" fmla="*/ 67 w 176"/>
              <a:gd name="T3" fmla="*/ 31 h 176"/>
              <a:gd name="T4" fmla="*/ 84 w 176"/>
              <a:gd name="T5" fmla="*/ 14 h 176"/>
              <a:gd name="T6" fmla="*/ 84 w 176"/>
              <a:gd name="T7" fmla="*/ 124 h 176"/>
              <a:gd name="T8" fmla="*/ 84 w 176"/>
              <a:gd name="T9" fmla="*/ 124 h 176"/>
              <a:gd name="T10" fmla="*/ 88 w 176"/>
              <a:gd name="T11" fmla="*/ 128 h 176"/>
              <a:gd name="T12" fmla="*/ 92 w 176"/>
              <a:gd name="T13" fmla="*/ 124 h 176"/>
              <a:gd name="T14" fmla="*/ 92 w 176"/>
              <a:gd name="T15" fmla="*/ 14 h 176"/>
              <a:gd name="T16" fmla="*/ 109 w 176"/>
              <a:gd name="T17" fmla="*/ 31 h 176"/>
              <a:gd name="T18" fmla="*/ 112 w 176"/>
              <a:gd name="T19" fmla="*/ 32 h 176"/>
              <a:gd name="T20" fmla="*/ 116 w 176"/>
              <a:gd name="T21" fmla="*/ 28 h 176"/>
              <a:gd name="T22" fmla="*/ 115 w 176"/>
              <a:gd name="T23" fmla="*/ 25 h 176"/>
              <a:gd name="T24" fmla="*/ 91 w 176"/>
              <a:gd name="T25" fmla="*/ 1 h 176"/>
              <a:gd name="T26" fmla="*/ 88 w 176"/>
              <a:gd name="T27" fmla="*/ 0 h 176"/>
              <a:gd name="T28" fmla="*/ 85 w 176"/>
              <a:gd name="T29" fmla="*/ 1 h 176"/>
              <a:gd name="T30" fmla="*/ 61 w 176"/>
              <a:gd name="T31" fmla="*/ 25 h 176"/>
              <a:gd name="T32" fmla="*/ 60 w 176"/>
              <a:gd name="T33" fmla="*/ 28 h 176"/>
              <a:gd name="T34" fmla="*/ 64 w 176"/>
              <a:gd name="T35" fmla="*/ 32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32"/>
                </a:moveTo>
                <a:cubicBezTo>
                  <a:pt x="65" y="32"/>
                  <a:pt x="66" y="32"/>
                  <a:pt x="67" y="31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6"/>
                  <a:pt x="86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4"/>
                  <a:pt x="92" y="14"/>
                  <a:pt x="92" y="14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0" y="32"/>
                  <a:pt x="111" y="32"/>
                  <a:pt x="112" y="32"/>
                </a:cubicBezTo>
                <a:cubicBezTo>
                  <a:pt x="114" y="32"/>
                  <a:pt x="116" y="30"/>
                  <a:pt x="116" y="28"/>
                </a:cubicBezTo>
                <a:cubicBezTo>
                  <a:pt x="116" y="27"/>
                  <a:pt x="116" y="26"/>
                  <a:pt x="115" y="25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6"/>
                  <a:pt x="60" y="27"/>
                  <a:pt x="60" y="28"/>
                </a:cubicBezTo>
                <a:cubicBezTo>
                  <a:pt x="60" y="30"/>
                  <a:pt x="62" y="32"/>
                  <a:pt x="64" y="32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Freeform 504"/>
          <p:cNvSpPr>
            <a:spLocks noEditPoints="1"/>
          </p:cNvSpPr>
          <p:nvPr/>
        </p:nvSpPr>
        <p:spPr bwMode="auto">
          <a:xfrm>
            <a:off x="5312303" y="5557860"/>
            <a:ext cx="492416" cy="492416"/>
          </a:xfrm>
          <a:custGeom>
            <a:avLst/>
            <a:gdLst>
              <a:gd name="T0" fmla="*/ 112 w 176"/>
              <a:gd name="T1" fmla="*/ 120 h 176"/>
              <a:gd name="T2" fmla="*/ 120 w 176"/>
              <a:gd name="T3" fmla="*/ 104 h 176"/>
              <a:gd name="T4" fmla="*/ 64 w 176"/>
              <a:gd name="T5" fmla="*/ 96 h 176"/>
              <a:gd name="T6" fmla="*/ 56 w 176"/>
              <a:gd name="T7" fmla="*/ 112 h 176"/>
              <a:gd name="T8" fmla="*/ 64 w 176"/>
              <a:gd name="T9" fmla="*/ 104 h 176"/>
              <a:gd name="T10" fmla="*/ 112 w 176"/>
              <a:gd name="T11" fmla="*/ 112 h 176"/>
              <a:gd name="T12" fmla="*/ 64 w 176"/>
              <a:gd name="T13" fmla="*/ 104 h 176"/>
              <a:gd name="T14" fmla="*/ 152 w 176"/>
              <a:gd name="T15" fmla="*/ 48 h 176"/>
              <a:gd name="T16" fmla="*/ 144 w 176"/>
              <a:gd name="T17" fmla="*/ 8 h 176"/>
              <a:gd name="T18" fmla="*/ 104 w 176"/>
              <a:gd name="T19" fmla="*/ 0 h 176"/>
              <a:gd name="T20" fmla="*/ 24 w 176"/>
              <a:gd name="T21" fmla="*/ 8 h 176"/>
              <a:gd name="T22" fmla="*/ 8 w 176"/>
              <a:gd name="T23" fmla="*/ 48 h 176"/>
              <a:gd name="T24" fmla="*/ 0 w 176"/>
              <a:gd name="T25" fmla="*/ 72 h 176"/>
              <a:gd name="T26" fmla="*/ 16 w 176"/>
              <a:gd name="T27" fmla="*/ 80 h 176"/>
              <a:gd name="T28" fmla="*/ 24 w 176"/>
              <a:gd name="T29" fmla="*/ 176 h 176"/>
              <a:gd name="T30" fmla="*/ 160 w 176"/>
              <a:gd name="T31" fmla="*/ 168 h 176"/>
              <a:gd name="T32" fmla="*/ 168 w 176"/>
              <a:gd name="T33" fmla="*/ 80 h 176"/>
              <a:gd name="T34" fmla="*/ 176 w 176"/>
              <a:gd name="T35" fmla="*/ 56 h 176"/>
              <a:gd name="T36" fmla="*/ 144 w 176"/>
              <a:gd name="T37" fmla="*/ 16 h 176"/>
              <a:gd name="T38" fmla="*/ 128 w 176"/>
              <a:gd name="T39" fmla="*/ 48 h 176"/>
              <a:gd name="T40" fmla="*/ 120 w 176"/>
              <a:gd name="T41" fmla="*/ 16 h 176"/>
              <a:gd name="T42" fmla="*/ 104 w 176"/>
              <a:gd name="T43" fmla="*/ 12 h 176"/>
              <a:gd name="T44" fmla="*/ 104 w 176"/>
              <a:gd name="T45" fmla="*/ 24 h 176"/>
              <a:gd name="T46" fmla="*/ 32 w 176"/>
              <a:gd name="T47" fmla="*/ 8 h 176"/>
              <a:gd name="T48" fmla="*/ 96 w 176"/>
              <a:gd name="T49" fmla="*/ 28 h 176"/>
              <a:gd name="T50" fmla="*/ 120 w 176"/>
              <a:gd name="T51" fmla="*/ 32 h 176"/>
              <a:gd name="T52" fmla="*/ 32 w 176"/>
              <a:gd name="T53" fmla="*/ 48 h 176"/>
              <a:gd name="T54" fmla="*/ 152 w 176"/>
              <a:gd name="T55" fmla="*/ 168 h 176"/>
              <a:gd name="T56" fmla="*/ 24 w 176"/>
              <a:gd name="T57" fmla="*/ 80 h 176"/>
              <a:gd name="T58" fmla="*/ 152 w 176"/>
              <a:gd name="T59" fmla="*/ 168 h 176"/>
              <a:gd name="T60" fmla="*/ 8 w 176"/>
              <a:gd name="T61" fmla="*/ 72 h 176"/>
              <a:gd name="T62" fmla="*/ 168 w 176"/>
              <a:gd name="T63" fmla="*/ 5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close/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close/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Freeform 505"/>
          <p:cNvSpPr>
            <a:spLocks noEditPoints="1"/>
          </p:cNvSpPr>
          <p:nvPr/>
        </p:nvSpPr>
        <p:spPr bwMode="auto">
          <a:xfrm>
            <a:off x="6300141" y="5571207"/>
            <a:ext cx="479785" cy="47978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close/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close/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2" name="Freeform 506"/>
          <p:cNvSpPr>
            <a:spLocks noEditPoints="1"/>
          </p:cNvSpPr>
          <p:nvPr/>
        </p:nvSpPr>
        <p:spPr bwMode="auto">
          <a:xfrm>
            <a:off x="7274625" y="5557860"/>
            <a:ext cx="492416" cy="492416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Freeform 507"/>
          <p:cNvSpPr>
            <a:spLocks noEditPoints="1"/>
          </p:cNvSpPr>
          <p:nvPr/>
        </p:nvSpPr>
        <p:spPr bwMode="auto">
          <a:xfrm>
            <a:off x="8262461" y="5557860"/>
            <a:ext cx="492416" cy="492416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Freeform 508"/>
          <p:cNvSpPr>
            <a:spLocks noEditPoints="1"/>
          </p:cNvSpPr>
          <p:nvPr/>
        </p:nvSpPr>
        <p:spPr bwMode="auto">
          <a:xfrm>
            <a:off x="9250298" y="5557860"/>
            <a:ext cx="479785" cy="492416"/>
          </a:xfrm>
          <a:custGeom>
            <a:avLst/>
            <a:gdLst>
              <a:gd name="T0" fmla="*/ 112 w 176"/>
              <a:gd name="T1" fmla="*/ 72 h 176"/>
              <a:gd name="T2" fmla="*/ 40 w 176"/>
              <a:gd name="T3" fmla="*/ 72 h 176"/>
              <a:gd name="T4" fmla="*/ 36 w 176"/>
              <a:gd name="T5" fmla="*/ 76 h 176"/>
              <a:gd name="T6" fmla="*/ 40 w 176"/>
              <a:gd name="T7" fmla="*/ 80 h 176"/>
              <a:gd name="T8" fmla="*/ 112 w 176"/>
              <a:gd name="T9" fmla="*/ 80 h 176"/>
              <a:gd name="T10" fmla="*/ 116 w 176"/>
              <a:gd name="T11" fmla="*/ 76 h 176"/>
              <a:gd name="T12" fmla="*/ 112 w 176"/>
              <a:gd name="T13" fmla="*/ 72 h 176"/>
              <a:gd name="T14" fmla="*/ 175 w 176"/>
              <a:gd name="T15" fmla="*/ 169 h 176"/>
              <a:gd name="T16" fmla="*/ 132 w 176"/>
              <a:gd name="T17" fmla="*/ 127 h 176"/>
              <a:gd name="T18" fmla="*/ 152 w 176"/>
              <a:gd name="T19" fmla="*/ 76 h 176"/>
              <a:gd name="T20" fmla="*/ 76 w 176"/>
              <a:gd name="T21" fmla="*/ 0 h 176"/>
              <a:gd name="T22" fmla="*/ 0 w 176"/>
              <a:gd name="T23" fmla="*/ 76 h 176"/>
              <a:gd name="T24" fmla="*/ 76 w 176"/>
              <a:gd name="T25" fmla="*/ 152 h 176"/>
              <a:gd name="T26" fmla="*/ 127 w 176"/>
              <a:gd name="T27" fmla="*/ 132 h 176"/>
              <a:gd name="T28" fmla="*/ 169 w 176"/>
              <a:gd name="T29" fmla="*/ 175 h 176"/>
              <a:gd name="T30" fmla="*/ 172 w 176"/>
              <a:gd name="T31" fmla="*/ 176 h 176"/>
              <a:gd name="T32" fmla="*/ 176 w 176"/>
              <a:gd name="T33" fmla="*/ 172 h 176"/>
              <a:gd name="T34" fmla="*/ 175 w 176"/>
              <a:gd name="T35" fmla="*/ 169 h 176"/>
              <a:gd name="T36" fmla="*/ 76 w 176"/>
              <a:gd name="T37" fmla="*/ 144 h 176"/>
              <a:gd name="T38" fmla="*/ 8 w 176"/>
              <a:gd name="T39" fmla="*/ 76 h 176"/>
              <a:gd name="T40" fmla="*/ 76 w 176"/>
              <a:gd name="T41" fmla="*/ 8 h 176"/>
              <a:gd name="T42" fmla="*/ 144 w 176"/>
              <a:gd name="T43" fmla="*/ 76 h 176"/>
              <a:gd name="T44" fmla="*/ 76 w 176"/>
              <a:gd name="T4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5" name="Freeform 509"/>
          <p:cNvSpPr>
            <a:spLocks noEditPoints="1"/>
          </p:cNvSpPr>
          <p:nvPr/>
        </p:nvSpPr>
        <p:spPr bwMode="auto">
          <a:xfrm>
            <a:off x="10251491" y="5557860"/>
            <a:ext cx="441910" cy="492416"/>
          </a:xfrm>
          <a:custGeom>
            <a:avLst/>
            <a:gdLst>
              <a:gd name="T0" fmla="*/ 80 w 160"/>
              <a:gd name="T1" fmla="*/ 0 h 176"/>
              <a:gd name="T2" fmla="*/ 0 w 160"/>
              <a:gd name="T3" fmla="*/ 24 h 176"/>
              <a:gd name="T4" fmla="*/ 64 w 160"/>
              <a:gd name="T5" fmla="*/ 120 h 176"/>
              <a:gd name="T6" fmla="*/ 64 w 160"/>
              <a:gd name="T7" fmla="*/ 124 h 176"/>
              <a:gd name="T8" fmla="*/ 64 w 160"/>
              <a:gd name="T9" fmla="*/ 124 h 176"/>
              <a:gd name="T10" fmla="*/ 64 w 160"/>
              <a:gd name="T11" fmla="*/ 124 h 176"/>
              <a:gd name="T12" fmla="*/ 64 w 160"/>
              <a:gd name="T13" fmla="*/ 140 h 176"/>
              <a:gd name="T14" fmla="*/ 64 w 160"/>
              <a:gd name="T15" fmla="*/ 140 h 176"/>
              <a:gd name="T16" fmla="*/ 64 w 160"/>
              <a:gd name="T17" fmla="*/ 140 h 176"/>
              <a:gd name="T18" fmla="*/ 80 w 160"/>
              <a:gd name="T19" fmla="*/ 176 h 176"/>
              <a:gd name="T20" fmla="*/ 96 w 160"/>
              <a:gd name="T21" fmla="*/ 120 h 176"/>
              <a:gd name="T22" fmla="*/ 160 w 160"/>
              <a:gd name="T23" fmla="*/ 24 h 176"/>
              <a:gd name="T24" fmla="*/ 80 w 160"/>
              <a:gd name="T25" fmla="*/ 0 h 176"/>
              <a:gd name="T26" fmla="*/ 121 w 160"/>
              <a:gd name="T27" fmla="*/ 71 h 176"/>
              <a:gd name="T28" fmla="*/ 88 w 160"/>
              <a:gd name="T29" fmla="*/ 120 h 176"/>
              <a:gd name="T30" fmla="*/ 86 w 160"/>
              <a:gd name="T31" fmla="*/ 164 h 176"/>
              <a:gd name="T32" fmla="*/ 80 w 160"/>
              <a:gd name="T33" fmla="*/ 168 h 176"/>
              <a:gd name="T34" fmla="*/ 74 w 160"/>
              <a:gd name="T35" fmla="*/ 164 h 176"/>
              <a:gd name="T36" fmla="*/ 72 w 160"/>
              <a:gd name="T37" fmla="*/ 144 h 176"/>
              <a:gd name="T38" fmla="*/ 76 w 160"/>
              <a:gd name="T39" fmla="*/ 144 h 176"/>
              <a:gd name="T40" fmla="*/ 80 w 160"/>
              <a:gd name="T41" fmla="*/ 140 h 176"/>
              <a:gd name="T42" fmla="*/ 76 w 160"/>
              <a:gd name="T43" fmla="*/ 136 h 176"/>
              <a:gd name="T44" fmla="*/ 72 w 160"/>
              <a:gd name="T45" fmla="*/ 136 h 176"/>
              <a:gd name="T46" fmla="*/ 72 w 160"/>
              <a:gd name="T47" fmla="*/ 128 h 176"/>
              <a:gd name="T48" fmla="*/ 76 w 160"/>
              <a:gd name="T49" fmla="*/ 128 h 176"/>
              <a:gd name="T50" fmla="*/ 80 w 160"/>
              <a:gd name="T51" fmla="*/ 124 h 176"/>
              <a:gd name="T52" fmla="*/ 76 w 160"/>
              <a:gd name="T53" fmla="*/ 120 h 176"/>
              <a:gd name="T54" fmla="*/ 72 w 160"/>
              <a:gd name="T55" fmla="*/ 120 h 176"/>
              <a:gd name="T56" fmla="*/ 39 w 160"/>
              <a:gd name="T57" fmla="*/ 71 h 176"/>
              <a:gd name="T58" fmla="*/ 10 w 160"/>
              <a:gd name="T59" fmla="*/ 35 h 176"/>
              <a:gd name="T60" fmla="*/ 80 w 160"/>
              <a:gd name="T61" fmla="*/ 48 h 176"/>
              <a:gd name="T62" fmla="*/ 150 w 160"/>
              <a:gd name="T63" fmla="*/ 35 h 176"/>
              <a:gd name="T64" fmla="*/ 121 w 160"/>
              <a:gd name="T65" fmla="*/ 71 h 176"/>
              <a:gd name="T66" fmla="*/ 80 w 160"/>
              <a:gd name="T67" fmla="*/ 40 h 176"/>
              <a:gd name="T68" fmla="*/ 8 w 160"/>
              <a:gd name="T69" fmla="*/ 24 h 176"/>
              <a:gd name="T70" fmla="*/ 80 w 160"/>
              <a:gd name="T71" fmla="*/ 8 h 176"/>
              <a:gd name="T72" fmla="*/ 152 w 160"/>
              <a:gd name="T73" fmla="*/ 24 h 176"/>
              <a:gd name="T74" fmla="*/ 80 w 160"/>
              <a:gd name="T7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76">
                <a:moveTo>
                  <a:pt x="80" y="0"/>
                </a:move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cubicBezTo>
                  <a:pt x="160" y="11"/>
                  <a:pt x="124" y="0"/>
                  <a:pt x="80" y="0"/>
                </a:cubicBezTo>
                <a:close/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close/>
                <a:moveTo>
                  <a:pt x="80" y="40"/>
                </a:moveTo>
                <a:cubicBezTo>
                  <a:pt x="40" y="40"/>
                  <a:pt x="8" y="33"/>
                  <a:pt x="8" y="24"/>
                </a:cubicBez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107" name="六边形 106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3662019" y="586779"/>
            <a:ext cx="1099529" cy="590187"/>
          </a:xfrm>
          <a:custGeom>
            <a:avLst/>
            <a:gdLst/>
            <a:ahLst/>
            <a:cxnLst/>
            <a:rect l="l" t="t" r="r" b="b"/>
            <a:pathLst>
              <a:path w="1164251" h="624927">
                <a:moveTo>
                  <a:pt x="972913" y="531933"/>
                </a:moveTo>
                <a:lnTo>
                  <a:pt x="983543" y="546683"/>
                </a:lnTo>
                <a:cubicBezTo>
                  <a:pt x="973153" y="559309"/>
                  <a:pt x="961969" y="572245"/>
                  <a:pt x="949992" y="585492"/>
                </a:cubicBezTo>
                <a:cubicBezTo>
                  <a:pt x="938015" y="598739"/>
                  <a:pt x="926463" y="610999"/>
                  <a:pt x="915334" y="622270"/>
                </a:cubicBezTo>
                <a:lnTo>
                  <a:pt x="901752" y="606349"/>
                </a:lnTo>
                <a:cubicBezTo>
                  <a:pt x="911822" y="597290"/>
                  <a:pt x="923276" y="586031"/>
                  <a:pt x="936114" y="572574"/>
                </a:cubicBezTo>
                <a:cubicBezTo>
                  <a:pt x="948953" y="559116"/>
                  <a:pt x="961219" y="545569"/>
                  <a:pt x="972913" y="531933"/>
                </a:cubicBezTo>
                <a:close/>
                <a:moveTo>
                  <a:pt x="907362" y="487345"/>
                </a:moveTo>
                <a:cubicBezTo>
                  <a:pt x="916761" y="491352"/>
                  <a:pt x="926678" y="495821"/>
                  <a:pt x="937111" y="500752"/>
                </a:cubicBezTo>
                <a:cubicBezTo>
                  <a:pt x="947544" y="505682"/>
                  <a:pt x="956131" y="510077"/>
                  <a:pt x="962874" y="513936"/>
                </a:cubicBezTo>
                <a:lnTo>
                  <a:pt x="952244" y="529281"/>
                </a:lnTo>
                <a:cubicBezTo>
                  <a:pt x="945649" y="525123"/>
                  <a:pt x="937135" y="520389"/>
                  <a:pt x="926702" y="515079"/>
                </a:cubicBezTo>
                <a:cubicBezTo>
                  <a:pt x="916269" y="509769"/>
                  <a:pt x="906279" y="504956"/>
                  <a:pt x="896732" y="500641"/>
                </a:cubicBezTo>
                <a:close/>
                <a:moveTo>
                  <a:pt x="446733" y="462231"/>
                </a:moveTo>
                <a:lnTo>
                  <a:pt x="446733" y="513941"/>
                </a:lnTo>
                <a:lnTo>
                  <a:pt x="529115" y="513941"/>
                </a:lnTo>
                <a:lnTo>
                  <a:pt x="529115" y="462231"/>
                </a:lnTo>
                <a:close/>
                <a:moveTo>
                  <a:pt x="354016" y="462231"/>
                </a:moveTo>
                <a:lnTo>
                  <a:pt x="354016" y="481733"/>
                </a:lnTo>
                <a:cubicBezTo>
                  <a:pt x="354023" y="486898"/>
                  <a:pt x="353937" y="492155"/>
                  <a:pt x="353758" y="497504"/>
                </a:cubicBezTo>
                <a:cubicBezTo>
                  <a:pt x="353580" y="502854"/>
                  <a:pt x="353272" y="508333"/>
                  <a:pt x="352835" y="513941"/>
                </a:cubicBezTo>
                <a:lnTo>
                  <a:pt x="427245" y="513941"/>
                </a:lnTo>
                <a:lnTo>
                  <a:pt x="427245" y="462231"/>
                </a:lnTo>
                <a:close/>
                <a:moveTo>
                  <a:pt x="189530" y="452801"/>
                </a:moveTo>
                <a:lnTo>
                  <a:pt x="189530" y="484395"/>
                </a:lnTo>
                <a:cubicBezTo>
                  <a:pt x="189579" y="489415"/>
                  <a:pt x="189481" y="494434"/>
                  <a:pt x="189235" y="499454"/>
                </a:cubicBezTo>
                <a:lnTo>
                  <a:pt x="246850" y="499454"/>
                </a:lnTo>
                <a:lnTo>
                  <a:pt x="246850" y="452801"/>
                </a:lnTo>
                <a:close/>
                <a:moveTo>
                  <a:pt x="114530" y="452801"/>
                </a:moveTo>
                <a:lnTo>
                  <a:pt x="114530" y="499454"/>
                </a:lnTo>
                <a:lnTo>
                  <a:pt x="170078" y="499454"/>
                </a:lnTo>
                <a:cubicBezTo>
                  <a:pt x="170220" y="496821"/>
                  <a:pt x="170306" y="494262"/>
                  <a:pt x="170337" y="491777"/>
                </a:cubicBezTo>
                <a:cubicBezTo>
                  <a:pt x="170368" y="489292"/>
                  <a:pt x="170380" y="486733"/>
                  <a:pt x="170374" y="484100"/>
                </a:cubicBezTo>
                <a:lnTo>
                  <a:pt x="170374" y="452801"/>
                </a:lnTo>
                <a:close/>
                <a:moveTo>
                  <a:pt x="1000374" y="441894"/>
                </a:moveTo>
                <a:lnTo>
                  <a:pt x="1134428" y="441894"/>
                </a:lnTo>
                <a:lnTo>
                  <a:pt x="1134428" y="516891"/>
                </a:lnTo>
                <a:cubicBezTo>
                  <a:pt x="1134514" y="522582"/>
                  <a:pt x="1133678" y="527056"/>
                  <a:pt x="1131918" y="530311"/>
                </a:cubicBezTo>
                <a:cubicBezTo>
                  <a:pt x="1130159" y="533566"/>
                  <a:pt x="1126960" y="535973"/>
                  <a:pt x="1122322" y="537532"/>
                </a:cubicBezTo>
                <a:cubicBezTo>
                  <a:pt x="1117487" y="538957"/>
                  <a:pt x="1110843" y="539865"/>
                  <a:pt x="1102391" y="540258"/>
                </a:cubicBezTo>
                <a:cubicBezTo>
                  <a:pt x="1093939" y="540651"/>
                  <a:pt x="1083456" y="540823"/>
                  <a:pt x="1070944" y="540774"/>
                </a:cubicBezTo>
                <a:cubicBezTo>
                  <a:pt x="1070298" y="537753"/>
                  <a:pt x="1069228" y="534586"/>
                  <a:pt x="1067733" y="531270"/>
                </a:cubicBezTo>
                <a:cubicBezTo>
                  <a:pt x="1066238" y="527955"/>
                  <a:pt x="1064651" y="524934"/>
                  <a:pt x="1062972" y="522209"/>
                </a:cubicBezTo>
                <a:cubicBezTo>
                  <a:pt x="1074211" y="522503"/>
                  <a:pt x="1083844" y="522651"/>
                  <a:pt x="1091872" y="522651"/>
                </a:cubicBezTo>
                <a:cubicBezTo>
                  <a:pt x="1099900" y="522651"/>
                  <a:pt x="1105325" y="522503"/>
                  <a:pt x="1108149" y="522209"/>
                </a:cubicBezTo>
                <a:cubicBezTo>
                  <a:pt x="1110886" y="522227"/>
                  <a:pt x="1112720" y="521821"/>
                  <a:pt x="1113648" y="520990"/>
                </a:cubicBezTo>
                <a:cubicBezTo>
                  <a:pt x="1114577" y="520159"/>
                  <a:pt x="1115008" y="518792"/>
                  <a:pt x="1114940" y="516891"/>
                </a:cubicBezTo>
                <a:lnTo>
                  <a:pt x="1114940" y="460754"/>
                </a:lnTo>
                <a:lnTo>
                  <a:pt x="1020452" y="460754"/>
                </a:lnTo>
                <a:lnTo>
                  <a:pt x="1020452" y="583320"/>
                </a:lnTo>
                <a:cubicBezTo>
                  <a:pt x="1020206" y="589685"/>
                  <a:pt x="1021732" y="594018"/>
                  <a:pt x="1025029" y="596321"/>
                </a:cubicBezTo>
                <a:cubicBezTo>
                  <a:pt x="1028326" y="598623"/>
                  <a:pt x="1034871" y="599706"/>
                  <a:pt x="1044665" y="599571"/>
                </a:cubicBezTo>
                <a:lnTo>
                  <a:pt x="1119074" y="599571"/>
                </a:lnTo>
                <a:cubicBezTo>
                  <a:pt x="1127625" y="599995"/>
                  <a:pt x="1133333" y="597447"/>
                  <a:pt x="1136200" y="591926"/>
                </a:cubicBezTo>
                <a:cubicBezTo>
                  <a:pt x="1139067" y="586404"/>
                  <a:pt x="1140937" y="575361"/>
                  <a:pt x="1141810" y="558797"/>
                </a:cubicBezTo>
                <a:cubicBezTo>
                  <a:pt x="1144431" y="560478"/>
                  <a:pt x="1147457" y="562066"/>
                  <a:pt x="1150890" y="563562"/>
                </a:cubicBezTo>
                <a:cubicBezTo>
                  <a:pt x="1154322" y="565057"/>
                  <a:pt x="1157497" y="566128"/>
                  <a:pt x="1160412" y="566775"/>
                </a:cubicBezTo>
                <a:cubicBezTo>
                  <a:pt x="1159225" y="586357"/>
                  <a:pt x="1155916" y="599901"/>
                  <a:pt x="1150484" y="607406"/>
                </a:cubicBezTo>
                <a:cubicBezTo>
                  <a:pt x="1145052" y="614911"/>
                  <a:pt x="1134877" y="618488"/>
                  <a:pt x="1119960" y="618136"/>
                </a:cubicBezTo>
                <a:lnTo>
                  <a:pt x="1044074" y="618136"/>
                </a:lnTo>
                <a:cubicBezTo>
                  <a:pt x="1027656" y="618438"/>
                  <a:pt x="1016201" y="616140"/>
                  <a:pt x="1009712" y="611242"/>
                </a:cubicBezTo>
                <a:cubicBezTo>
                  <a:pt x="1003222" y="606345"/>
                  <a:pt x="1000109" y="597038"/>
                  <a:pt x="1000374" y="583320"/>
                </a:cubicBezTo>
                <a:close/>
                <a:moveTo>
                  <a:pt x="925374" y="431846"/>
                </a:moveTo>
                <a:cubicBezTo>
                  <a:pt x="934343" y="436481"/>
                  <a:pt x="943939" y="441683"/>
                  <a:pt x="954163" y="447452"/>
                </a:cubicBezTo>
                <a:cubicBezTo>
                  <a:pt x="964387" y="453221"/>
                  <a:pt x="972802" y="458345"/>
                  <a:pt x="979409" y="462823"/>
                </a:cubicBezTo>
                <a:lnTo>
                  <a:pt x="967893" y="477300"/>
                </a:lnTo>
                <a:cubicBezTo>
                  <a:pt x="961600" y="472782"/>
                  <a:pt x="953369" y="467419"/>
                  <a:pt x="943201" y="461210"/>
                </a:cubicBezTo>
                <a:cubicBezTo>
                  <a:pt x="933032" y="455000"/>
                  <a:pt x="923251" y="449348"/>
                  <a:pt x="913858" y="444251"/>
                </a:cubicBezTo>
                <a:close/>
                <a:moveTo>
                  <a:pt x="776574" y="412938"/>
                </a:moveTo>
                <a:lnTo>
                  <a:pt x="794844" y="412938"/>
                </a:lnTo>
                <a:lnTo>
                  <a:pt x="794844" y="471108"/>
                </a:lnTo>
                <a:cubicBezTo>
                  <a:pt x="794862" y="478219"/>
                  <a:pt x="794531" y="485551"/>
                  <a:pt x="793849" y="493106"/>
                </a:cubicBezTo>
                <a:cubicBezTo>
                  <a:pt x="793168" y="500660"/>
                  <a:pt x="792026" y="508288"/>
                  <a:pt x="790424" y="515989"/>
                </a:cubicBezTo>
                <a:lnTo>
                  <a:pt x="804311" y="515989"/>
                </a:lnTo>
                <a:lnTo>
                  <a:pt x="804311" y="591580"/>
                </a:lnTo>
                <a:cubicBezTo>
                  <a:pt x="804249" y="595474"/>
                  <a:pt x="804963" y="598094"/>
                  <a:pt x="806453" y="599441"/>
                </a:cubicBezTo>
                <a:cubicBezTo>
                  <a:pt x="807943" y="600789"/>
                  <a:pt x="810578" y="601416"/>
                  <a:pt x="814358" y="601324"/>
                </a:cubicBezTo>
                <a:lnTo>
                  <a:pt x="836496" y="601324"/>
                </a:lnTo>
                <a:cubicBezTo>
                  <a:pt x="839597" y="601490"/>
                  <a:pt x="841977" y="600338"/>
                  <a:pt x="843639" y="597868"/>
                </a:cubicBezTo>
                <a:cubicBezTo>
                  <a:pt x="845300" y="595398"/>
                  <a:pt x="846503" y="590616"/>
                  <a:pt x="847249" y="583520"/>
                </a:cubicBezTo>
                <a:cubicBezTo>
                  <a:pt x="847995" y="576424"/>
                  <a:pt x="848544" y="566020"/>
                  <a:pt x="848897" y="552308"/>
                </a:cubicBezTo>
                <a:cubicBezTo>
                  <a:pt x="851475" y="554111"/>
                  <a:pt x="854219" y="555673"/>
                  <a:pt x="857128" y="556996"/>
                </a:cubicBezTo>
                <a:cubicBezTo>
                  <a:pt x="860038" y="558318"/>
                  <a:pt x="862708" y="559216"/>
                  <a:pt x="865138" y="559690"/>
                </a:cubicBezTo>
                <a:cubicBezTo>
                  <a:pt x="864369" y="582229"/>
                  <a:pt x="862216" y="597535"/>
                  <a:pt x="858678" y="605605"/>
                </a:cubicBezTo>
                <a:cubicBezTo>
                  <a:pt x="855141" y="613676"/>
                  <a:pt x="847747" y="617466"/>
                  <a:pt x="836496" y="616973"/>
                </a:cubicBezTo>
                <a:lnTo>
                  <a:pt x="811994" y="616973"/>
                </a:lnTo>
                <a:cubicBezTo>
                  <a:pt x="803053" y="617146"/>
                  <a:pt x="796568" y="615546"/>
                  <a:pt x="792538" y="612175"/>
                </a:cubicBezTo>
                <a:cubicBezTo>
                  <a:pt x="788508" y="608804"/>
                  <a:pt x="786527" y="602628"/>
                  <a:pt x="786594" y="593647"/>
                </a:cubicBezTo>
                <a:lnTo>
                  <a:pt x="786594" y="530458"/>
                </a:lnTo>
                <a:cubicBezTo>
                  <a:pt x="781658" y="547756"/>
                  <a:pt x="772773" y="564390"/>
                  <a:pt x="759940" y="580359"/>
                </a:cubicBezTo>
                <a:cubicBezTo>
                  <a:pt x="747106" y="596329"/>
                  <a:pt x="728926" y="610600"/>
                  <a:pt x="705400" y="623174"/>
                </a:cubicBezTo>
                <a:cubicBezTo>
                  <a:pt x="704083" y="620941"/>
                  <a:pt x="702212" y="618394"/>
                  <a:pt x="699787" y="615534"/>
                </a:cubicBezTo>
                <a:cubicBezTo>
                  <a:pt x="697361" y="612674"/>
                  <a:pt x="695195" y="610496"/>
                  <a:pt x="693286" y="609001"/>
                </a:cubicBezTo>
                <a:cubicBezTo>
                  <a:pt x="717557" y="596239"/>
                  <a:pt x="735692" y="582065"/>
                  <a:pt x="747692" y="566481"/>
                </a:cubicBezTo>
                <a:cubicBezTo>
                  <a:pt x="759692" y="550897"/>
                  <a:pt x="767590" y="534887"/>
                  <a:pt x="771387" y="518450"/>
                </a:cubicBezTo>
                <a:cubicBezTo>
                  <a:pt x="775184" y="502013"/>
                  <a:pt x="776912" y="486134"/>
                  <a:pt x="776574" y="470812"/>
                </a:cubicBezTo>
                <a:close/>
                <a:moveTo>
                  <a:pt x="446733" y="394022"/>
                </a:moveTo>
                <a:lnTo>
                  <a:pt x="446733" y="443961"/>
                </a:lnTo>
                <a:lnTo>
                  <a:pt x="529115" y="443961"/>
                </a:lnTo>
                <a:lnTo>
                  <a:pt x="529115" y="394022"/>
                </a:lnTo>
                <a:close/>
                <a:moveTo>
                  <a:pt x="354016" y="394022"/>
                </a:moveTo>
                <a:lnTo>
                  <a:pt x="354016" y="443961"/>
                </a:lnTo>
                <a:lnTo>
                  <a:pt x="427245" y="443961"/>
                </a:lnTo>
                <a:lnTo>
                  <a:pt x="427245" y="394022"/>
                </a:lnTo>
                <a:close/>
                <a:moveTo>
                  <a:pt x="334824" y="375457"/>
                </a:moveTo>
                <a:lnTo>
                  <a:pt x="548603" y="375457"/>
                </a:lnTo>
                <a:lnTo>
                  <a:pt x="548603" y="595433"/>
                </a:lnTo>
                <a:cubicBezTo>
                  <a:pt x="548634" y="602128"/>
                  <a:pt x="547612" y="607253"/>
                  <a:pt x="545539" y="610810"/>
                </a:cubicBezTo>
                <a:cubicBezTo>
                  <a:pt x="543466" y="614367"/>
                  <a:pt x="540157" y="616909"/>
                  <a:pt x="535611" y="618438"/>
                </a:cubicBezTo>
                <a:cubicBezTo>
                  <a:pt x="530806" y="620139"/>
                  <a:pt x="523953" y="621158"/>
                  <a:pt x="515052" y="621496"/>
                </a:cubicBezTo>
                <a:cubicBezTo>
                  <a:pt x="506151" y="621833"/>
                  <a:pt x="494795" y="621895"/>
                  <a:pt x="480985" y="621679"/>
                </a:cubicBezTo>
                <a:cubicBezTo>
                  <a:pt x="480628" y="619033"/>
                  <a:pt x="479791" y="615927"/>
                  <a:pt x="478475" y="612360"/>
                </a:cubicBezTo>
                <a:cubicBezTo>
                  <a:pt x="477159" y="608792"/>
                  <a:pt x="475731" y="605612"/>
                  <a:pt x="474194" y="602819"/>
                </a:cubicBezTo>
                <a:cubicBezTo>
                  <a:pt x="485094" y="603236"/>
                  <a:pt x="494887" y="603433"/>
                  <a:pt x="503573" y="603408"/>
                </a:cubicBezTo>
                <a:cubicBezTo>
                  <a:pt x="512259" y="603384"/>
                  <a:pt x="518214" y="603285"/>
                  <a:pt x="521437" y="603113"/>
                </a:cubicBezTo>
                <a:cubicBezTo>
                  <a:pt x="524212" y="603015"/>
                  <a:pt x="526193" y="602400"/>
                  <a:pt x="527380" y="601268"/>
                </a:cubicBezTo>
                <a:cubicBezTo>
                  <a:pt x="528567" y="600135"/>
                  <a:pt x="529145" y="598190"/>
                  <a:pt x="529115" y="595433"/>
                </a:cubicBezTo>
                <a:lnTo>
                  <a:pt x="529115" y="532506"/>
                </a:lnTo>
                <a:lnTo>
                  <a:pt x="446733" y="532506"/>
                </a:lnTo>
                <a:lnTo>
                  <a:pt x="446733" y="620795"/>
                </a:lnTo>
                <a:lnTo>
                  <a:pt x="427245" y="620795"/>
                </a:lnTo>
                <a:lnTo>
                  <a:pt x="427245" y="532506"/>
                </a:lnTo>
                <a:lnTo>
                  <a:pt x="351064" y="532506"/>
                </a:lnTo>
                <a:cubicBezTo>
                  <a:pt x="349015" y="549230"/>
                  <a:pt x="345140" y="565563"/>
                  <a:pt x="339437" y="581505"/>
                </a:cubicBezTo>
                <a:cubicBezTo>
                  <a:pt x="333735" y="597447"/>
                  <a:pt x="325209" y="611921"/>
                  <a:pt x="313859" y="624927"/>
                </a:cubicBezTo>
                <a:cubicBezTo>
                  <a:pt x="312358" y="622855"/>
                  <a:pt x="310119" y="620508"/>
                  <a:pt x="307142" y="617886"/>
                </a:cubicBezTo>
                <a:cubicBezTo>
                  <a:pt x="304164" y="615264"/>
                  <a:pt x="301482" y="613286"/>
                  <a:pt x="299095" y="611954"/>
                </a:cubicBezTo>
                <a:cubicBezTo>
                  <a:pt x="309762" y="599592"/>
                  <a:pt x="317661" y="585999"/>
                  <a:pt x="322794" y="571175"/>
                </a:cubicBezTo>
                <a:cubicBezTo>
                  <a:pt x="327927" y="556351"/>
                  <a:pt x="331255" y="541247"/>
                  <a:pt x="332779" y="525864"/>
                </a:cubicBezTo>
                <a:cubicBezTo>
                  <a:pt x="334302" y="510481"/>
                  <a:pt x="334984" y="495771"/>
                  <a:pt x="334824" y="481733"/>
                </a:cubicBezTo>
                <a:close/>
                <a:moveTo>
                  <a:pt x="724605" y="368942"/>
                </a:moveTo>
                <a:lnTo>
                  <a:pt x="846517" y="368942"/>
                </a:lnTo>
                <a:lnTo>
                  <a:pt x="846517" y="525143"/>
                </a:lnTo>
                <a:lnTo>
                  <a:pt x="827066" y="525143"/>
                </a:lnTo>
                <a:lnTo>
                  <a:pt x="827066" y="386364"/>
                </a:lnTo>
                <a:lnTo>
                  <a:pt x="743466" y="386364"/>
                </a:lnTo>
                <a:lnTo>
                  <a:pt x="743466" y="525143"/>
                </a:lnTo>
                <a:lnTo>
                  <a:pt x="724605" y="525143"/>
                </a:lnTo>
                <a:close/>
                <a:moveTo>
                  <a:pt x="646653" y="357427"/>
                </a:moveTo>
                <a:lnTo>
                  <a:pt x="665513" y="357427"/>
                </a:lnTo>
                <a:lnTo>
                  <a:pt x="665513" y="404080"/>
                </a:lnTo>
                <a:lnTo>
                  <a:pt x="706582" y="404080"/>
                </a:lnTo>
                <a:lnTo>
                  <a:pt x="706582" y="422387"/>
                </a:lnTo>
                <a:lnTo>
                  <a:pt x="665513" y="422387"/>
                </a:lnTo>
                <a:lnTo>
                  <a:pt x="665513" y="453096"/>
                </a:lnTo>
                <a:cubicBezTo>
                  <a:pt x="665519" y="456067"/>
                  <a:pt x="665507" y="459130"/>
                  <a:pt x="665476" y="462286"/>
                </a:cubicBezTo>
                <a:cubicBezTo>
                  <a:pt x="665446" y="465442"/>
                  <a:pt x="665360" y="468579"/>
                  <a:pt x="665219" y="471698"/>
                </a:cubicBezTo>
                <a:lnTo>
                  <a:pt x="709837" y="471698"/>
                </a:lnTo>
                <a:lnTo>
                  <a:pt x="709837" y="490596"/>
                </a:lnTo>
                <a:lnTo>
                  <a:pt x="664351" y="490596"/>
                </a:lnTo>
                <a:cubicBezTo>
                  <a:pt x="664056" y="496452"/>
                  <a:pt x="663465" y="502456"/>
                  <a:pt x="662579" y="508608"/>
                </a:cubicBezTo>
                <a:cubicBezTo>
                  <a:pt x="666672" y="513046"/>
                  <a:pt x="672040" y="519130"/>
                  <a:pt x="678682" y="526860"/>
                </a:cubicBezTo>
                <a:cubicBezTo>
                  <a:pt x="685324" y="534590"/>
                  <a:pt x="691719" y="542139"/>
                  <a:pt x="697868" y="549509"/>
                </a:cubicBezTo>
                <a:cubicBezTo>
                  <a:pt x="704017" y="556878"/>
                  <a:pt x="708399" y="562240"/>
                  <a:pt x="711014" y="565596"/>
                </a:cubicBezTo>
                <a:lnTo>
                  <a:pt x="697432" y="580359"/>
                </a:lnTo>
                <a:cubicBezTo>
                  <a:pt x="693555" y="574195"/>
                  <a:pt x="687943" y="566223"/>
                  <a:pt x="680596" y="556442"/>
                </a:cubicBezTo>
                <a:cubicBezTo>
                  <a:pt x="673249" y="546661"/>
                  <a:pt x="666161" y="537508"/>
                  <a:pt x="659331" y="528981"/>
                </a:cubicBezTo>
                <a:cubicBezTo>
                  <a:pt x="656089" y="545683"/>
                  <a:pt x="650540" y="561886"/>
                  <a:pt x="642685" y="577591"/>
                </a:cubicBezTo>
                <a:cubicBezTo>
                  <a:pt x="634829" y="593296"/>
                  <a:pt x="623744" y="607506"/>
                  <a:pt x="609429" y="620221"/>
                </a:cubicBezTo>
                <a:cubicBezTo>
                  <a:pt x="607984" y="618032"/>
                  <a:pt x="605929" y="615620"/>
                  <a:pt x="603266" y="612987"/>
                </a:cubicBezTo>
                <a:cubicBezTo>
                  <a:pt x="600602" y="610354"/>
                  <a:pt x="598031" y="608238"/>
                  <a:pt x="595551" y="606639"/>
                </a:cubicBezTo>
                <a:cubicBezTo>
                  <a:pt x="613742" y="591137"/>
                  <a:pt x="626377" y="573051"/>
                  <a:pt x="633457" y="552382"/>
                </a:cubicBezTo>
                <a:cubicBezTo>
                  <a:pt x="640538" y="531713"/>
                  <a:pt x="644536" y="511117"/>
                  <a:pt x="645453" y="490596"/>
                </a:cubicBezTo>
                <a:lnTo>
                  <a:pt x="597342" y="490596"/>
                </a:lnTo>
                <a:lnTo>
                  <a:pt x="597342" y="471698"/>
                </a:lnTo>
                <a:lnTo>
                  <a:pt x="646357" y="471698"/>
                </a:lnTo>
                <a:cubicBezTo>
                  <a:pt x="646499" y="468579"/>
                  <a:pt x="646585" y="465442"/>
                  <a:pt x="646616" y="462286"/>
                </a:cubicBezTo>
                <a:cubicBezTo>
                  <a:pt x="646646" y="459130"/>
                  <a:pt x="646659" y="456067"/>
                  <a:pt x="646653" y="453096"/>
                </a:cubicBezTo>
                <a:lnTo>
                  <a:pt x="646653" y="422387"/>
                </a:lnTo>
                <a:lnTo>
                  <a:pt x="603838" y="422387"/>
                </a:lnTo>
                <a:lnTo>
                  <a:pt x="603838" y="404080"/>
                </a:lnTo>
                <a:lnTo>
                  <a:pt x="646653" y="404080"/>
                </a:lnTo>
                <a:close/>
                <a:moveTo>
                  <a:pt x="170374" y="355360"/>
                </a:moveTo>
                <a:lnTo>
                  <a:pt x="189530" y="355360"/>
                </a:lnTo>
                <a:lnTo>
                  <a:pt x="189530" y="387840"/>
                </a:lnTo>
                <a:lnTo>
                  <a:pt x="275750" y="387840"/>
                </a:lnTo>
                <a:lnTo>
                  <a:pt x="275750" y="405852"/>
                </a:lnTo>
                <a:lnTo>
                  <a:pt x="189530" y="405852"/>
                </a:lnTo>
                <a:lnTo>
                  <a:pt x="189530" y="436265"/>
                </a:lnTo>
                <a:lnTo>
                  <a:pt x="265711" y="436265"/>
                </a:lnTo>
                <a:lnTo>
                  <a:pt x="265711" y="516285"/>
                </a:lnTo>
                <a:lnTo>
                  <a:pt x="188072" y="516285"/>
                </a:lnTo>
                <a:cubicBezTo>
                  <a:pt x="186977" y="526632"/>
                  <a:pt x="184885" y="536646"/>
                  <a:pt x="181797" y="546329"/>
                </a:cubicBezTo>
                <a:cubicBezTo>
                  <a:pt x="178709" y="556011"/>
                  <a:pt x="174108" y="565288"/>
                  <a:pt x="167993" y="574159"/>
                </a:cubicBezTo>
                <a:cubicBezTo>
                  <a:pt x="183116" y="582420"/>
                  <a:pt x="199973" y="589224"/>
                  <a:pt x="218564" y="594569"/>
                </a:cubicBezTo>
                <a:cubicBezTo>
                  <a:pt x="237154" y="599915"/>
                  <a:pt x="257102" y="603840"/>
                  <a:pt x="278408" y="606344"/>
                </a:cubicBezTo>
                <a:cubicBezTo>
                  <a:pt x="276144" y="608540"/>
                  <a:pt x="273954" y="611308"/>
                  <a:pt x="271838" y="614648"/>
                </a:cubicBezTo>
                <a:cubicBezTo>
                  <a:pt x="269722" y="617988"/>
                  <a:pt x="267975" y="621126"/>
                  <a:pt x="266597" y="624060"/>
                </a:cubicBezTo>
                <a:cubicBezTo>
                  <a:pt x="245449" y="620978"/>
                  <a:pt x="225623" y="616438"/>
                  <a:pt x="207119" y="610441"/>
                </a:cubicBezTo>
                <a:cubicBezTo>
                  <a:pt x="188614" y="604443"/>
                  <a:pt x="171732" y="596876"/>
                  <a:pt x="156473" y="587741"/>
                </a:cubicBezTo>
                <a:cubicBezTo>
                  <a:pt x="149156" y="595277"/>
                  <a:pt x="139939" y="602130"/>
                  <a:pt x="128823" y="608300"/>
                </a:cubicBezTo>
                <a:cubicBezTo>
                  <a:pt x="117707" y="614470"/>
                  <a:pt x="104291" y="619920"/>
                  <a:pt x="88573" y="624651"/>
                </a:cubicBezTo>
                <a:cubicBezTo>
                  <a:pt x="87434" y="622276"/>
                  <a:pt x="85722" y="619496"/>
                  <a:pt x="83437" y="616309"/>
                </a:cubicBezTo>
                <a:cubicBezTo>
                  <a:pt x="81152" y="613123"/>
                  <a:pt x="78923" y="610490"/>
                  <a:pt x="76749" y="608410"/>
                </a:cubicBezTo>
                <a:cubicBezTo>
                  <a:pt x="91458" y="604412"/>
                  <a:pt x="104043" y="599786"/>
                  <a:pt x="114504" y="594533"/>
                </a:cubicBezTo>
                <a:cubicBezTo>
                  <a:pt x="124965" y="589279"/>
                  <a:pt x="133638" y="583472"/>
                  <a:pt x="140523" y="577111"/>
                </a:cubicBezTo>
                <a:cubicBezTo>
                  <a:pt x="122162" y="563824"/>
                  <a:pt x="107506" y="547584"/>
                  <a:pt x="96555" y="528391"/>
                </a:cubicBezTo>
                <a:lnTo>
                  <a:pt x="112762" y="523076"/>
                </a:lnTo>
                <a:cubicBezTo>
                  <a:pt x="117498" y="530895"/>
                  <a:pt x="123158" y="538215"/>
                  <a:pt x="129742" y="545037"/>
                </a:cubicBezTo>
                <a:cubicBezTo>
                  <a:pt x="136326" y="551859"/>
                  <a:pt x="143760" y="558220"/>
                  <a:pt x="152043" y="564119"/>
                </a:cubicBezTo>
                <a:cubicBezTo>
                  <a:pt x="157138" y="556867"/>
                  <a:pt x="160978" y="549226"/>
                  <a:pt x="163562" y="541199"/>
                </a:cubicBezTo>
                <a:cubicBezTo>
                  <a:pt x="166147" y="533171"/>
                  <a:pt x="167919" y="524866"/>
                  <a:pt x="168879" y="516285"/>
                </a:cubicBezTo>
                <a:lnTo>
                  <a:pt x="96555" y="516285"/>
                </a:lnTo>
                <a:lnTo>
                  <a:pt x="96555" y="436265"/>
                </a:lnTo>
                <a:lnTo>
                  <a:pt x="170374" y="436265"/>
                </a:lnTo>
                <a:lnTo>
                  <a:pt x="170374" y="405852"/>
                </a:lnTo>
                <a:lnTo>
                  <a:pt x="87391" y="405852"/>
                </a:lnTo>
                <a:lnTo>
                  <a:pt x="87391" y="387840"/>
                </a:lnTo>
                <a:lnTo>
                  <a:pt x="170374" y="387840"/>
                </a:lnTo>
                <a:close/>
                <a:moveTo>
                  <a:pt x="964055" y="354492"/>
                </a:moveTo>
                <a:lnTo>
                  <a:pt x="983838" y="354492"/>
                </a:lnTo>
                <a:lnTo>
                  <a:pt x="983838" y="380772"/>
                </a:lnTo>
                <a:lnTo>
                  <a:pt x="1067696" y="380772"/>
                </a:lnTo>
                <a:lnTo>
                  <a:pt x="1067696" y="354492"/>
                </a:lnTo>
                <a:lnTo>
                  <a:pt x="1087775" y="354492"/>
                </a:lnTo>
                <a:lnTo>
                  <a:pt x="1087775" y="380772"/>
                </a:lnTo>
                <a:lnTo>
                  <a:pt x="1156279" y="380772"/>
                </a:lnTo>
                <a:lnTo>
                  <a:pt x="1156279" y="399042"/>
                </a:lnTo>
                <a:lnTo>
                  <a:pt x="1087775" y="399042"/>
                </a:lnTo>
                <a:lnTo>
                  <a:pt x="1087775" y="428300"/>
                </a:lnTo>
                <a:lnTo>
                  <a:pt x="1067696" y="428300"/>
                </a:lnTo>
                <a:lnTo>
                  <a:pt x="1067696" y="399042"/>
                </a:lnTo>
                <a:lnTo>
                  <a:pt x="983838" y="399042"/>
                </a:lnTo>
                <a:lnTo>
                  <a:pt x="983838" y="428300"/>
                </a:lnTo>
                <a:lnTo>
                  <a:pt x="964055" y="428300"/>
                </a:lnTo>
                <a:lnTo>
                  <a:pt x="964055" y="399042"/>
                </a:lnTo>
                <a:lnTo>
                  <a:pt x="897027" y="399042"/>
                </a:lnTo>
                <a:lnTo>
                  <a:pt x="897027" y="380772"/>
                </a:lnTo>
                <a:lnTo>
                  <a:pt x="964055" y="380772"/>
                </a:lnTo>
                <a:close/>
                <a:moveTo>
                  <a:pt x="76454" y="353883"/>
                </a:moveTo>
                <a:lnTo>
                  <a:pt x="94781" y="359494"/>
                </a:lnTo>
                <a:cubicBezTo>
                  <a:pt x="90618" y="370000"/>
                  <a:pt x="85938" y="380434"/>
                  <a:pt x="80740" y="390793"/>
                </a:cubicBezTo>
                <a:cubicBezTo>
                  <a:pt x="75542" y="401152"/>
                  <a:pt x="69975" y="411290"/>
                  <a:pt x="64038" y="421206"/>
                </a:cubicBezTo>
                <a:lnTo>
                  <a:pt x="64038" y="624651"/>
                </a:lnTo>
                <a:lnTo>
                  <a:pt x="45177" y="624651"/>
                </a:lnTo>
                <a:lnTo>
                  <a:pt x="45177" y="449848"/>
                </a:lnTo>
                <a:cubicBezTo>
                  <a:pt x="39850" y="457402"/>
                  <a:pt x="34338" y="464587"/>
                  <a:pt x="28642" y="471403"/>
                </a:cubicBezTo>
                <a:cubicBezTo>
                  <a:pt x="22946" y="478219"/>
                  <a:pt x="17138" y="484518"/>
                  <a:pt x="11221" y="490300"/>
                </a:cubicBezTo>
                <a:cubicBezTo>
                  <a:pt x="10089" y="487729"/>
                  <a:pt x="8440" y="484530"/>
                  <a:pt x="6275" y="480704"/>
                </a:cubicBezTo>
                <a:cubicBezTo>
                  <a:pt x="4109" y="476878"/>
                  <a:pt x="2018" y="473679"/>
                  <a:pt x="0" y="471108"/>
                </a:cubicBezTo>
                <a:cubicBezTo>
                  <a:pt x="15273" y="456885"/>
                  <a:pt x="29602" y="439489"/>
                  <a:pt x="42987" y="418918"/>
                </a:cubicBezTo>
                <a:cubicBezTo>
                  <a:pt x="56371" y="398347"/>
                  <a:pt x="67527" y="376669"/>
                  <a:pt x="76454" y="353883"/>
                </a:cubicBezTo>
                <a:close/>
                <a:moveTo>
                  <a:pt x="130198" y="124865"/>
                </a:moveTo>
                <a:lnTo>
                  <a:pt x="130198" y="147343"/>
                </a:lnTo>
                <a:lnTo>
                  <a:pt x="236202" y="147343"/>
                </a:lnTo>
                <a:lnTo>
                  <a:pt x="236202" y="124865"/>
                </a:lnTo>
                <a:close/>
                <a:moveTo>
                  <a:pt x="461792" y="107757"/>
                </a:moveTo>
                <a:cubicBezTo>
                  <a:pt x="465766" y="123155"/>
                  <a:pt x="470663" y="137832"/>
                  <a:pt x="476482" y="151790"/>
                </a:cubicBezTo>
                <a:cubicBezTo>
                  <a:pt x="482301" y="165748"/>
                  <a:pt x="489117" y="178728"/>
                  <a:pt x="496930" y="190730"/>
                </a:cubicBezTo>
                <a:cubicBezTo>
                  <a:pt x="505087" y="179355"/>
                  <a:pt x="512247" y="166745"/>
                  <a:pt x="518411" y="152898"/>
                </a:cubicBezTo>
                <a:cubicBezTo>
                  <a:pt x="524575" y="139050"/>
                  <a:pt x="529521" y="124004"/>
                  <a:pt x="533248" y="107757"/>
                </a:cubicBezTo>
                <a:close/>
                <a:moveTo>
                  <a:pt x="130198" y="87660"/>
                </a:moveTo>
                <a:lnTo>
                  <a:pt x="130198" y="110433"/>
                </a:lnTo>
                <a:lnTo>
                  <a:pt x="236202" y="110433"/>
                </a:lnTo>
                <a:lnTo>
                  <a:pt x="236202" y="87660"/>
                </a:lnTo>
                <a:close/>
                <a:moveTo>
                  <a:pt x="799291" y="85629"/>
                </a:moveTo>
                <a:lnTo>
                  <a:pt x="812579" y="95947"/>
                </a:lnTo>
                <a:cubicBezTo>
                  <a:pt x="803198" y="105544"/>
                  <a:pt x="792211" y="114979"/>
                  <a:pt x="779619" y="124253"/>
                </a:cubicBezTo>
                <a:cubicBezTo>
                  <a:pt x="767026" y="133527"/>
                  <a:pt x="754194" y="141713"/>
                  <a:pt x="741122" y="148811"/>
                </a:cubicBezTo>
                <a:lnTo>
                  <a:pt x="741122" y="160630"/>
                </a:lnTo>
                <a:lnTo>
                  <a:pt x="857165" y="160630"/>
                </a:lnTo>
                <a:lnTo>
                  <a:pt x="857165" y="179195"/>
                </a:lnTo>
                <a:lnTo>
                  <a:pt x="741122" y="179195"/>
                </a:lnTo>
                <a:lnTo>
                  <a:pt x="741122" y="246257"/>
                </a:lnTo>
                <a:cubicBezTo>
                  <a:pt x="741190" y="252219"/>
                  <a:pt x="740242" y="256815"/>
                  <a:pt x="738280" y="260046"/>
                </a:cubicBezTo>
                <a:cubicBezTo>
                  <a:pt x="736318" y="263277"/>
                  <a:pt x="732934" y="265660"/>
                  <a:pt x="728130" y="267194"/>
                </a:cubicBezTo>
                <a:cubicBezTo>
                  <a:pt x="723363" y="268889"/>
                  <a:pt x="717026" y="269920"/>
                  <a:pt x="709122" y="270289"/>
                </a:cubicBezTo>
                <a:cubicBezTo>
                  <a:pt x="701217" y="270657"/>
                  <a:pt x="691116" y="270804"/>
                  <a:pt x="678819" y="270731"/>
                </a:cubicBezTo>
                <a:cubicBezTo>
                  <a:pt x="678038" y="267802"/>
                  <a:pt x="676869" y="264523"/>
                  <a:pt x="675313" y="260895"/>
                </a:cubicBezTo>
                <a:cubicBezTo>
                  <a:pt x="673756" y="257266"/>
                  <a:pt x="672071" y="254061"/>
                  <a:pt x="670256" y="251279"/>
                </a:cubicBezTo>
                <a:cubicBezTo>
                  <a:pt x="680548" y="251568"/>
                  <a:pt x="689713" y="251728"/>
                  <a:pt x="697754" y="251759"/>
                </a:cubicBezTo>
                <a:cubicBezTo>
                  <a:pt x="705794" y="251790"/>
                  <a:pt x="711195" y="251728"/>
                  <a:pt x="713957" y="251575"/>
                </a:cubicBezTo>
                <a:cubicBezTo>
                  <a:pt x="716565" y="251599"/>
                  <a:pt x="718361" y="251181"/>
                  <a:pt x="719346" y="250319"/>
                </a:cubicBezTo>
                <a:cubicBezTo>
                  <a:pt x="720330" y="249458"/>
                  <a:pt x="720797" y="248005"/>
                  <a:pt x="720748" y="245962"/>
                </a:cubicBezTo>
                <a:lnTo>
                  <a:pt x="720748" y="179195"/>
                </a:lnTo>
                <a:lnTo>
                  <a:pt x="604705" y="179195"/>
                </a:lnTo>
                <a:lnTo>
                  <a:pt x="604705" y="160630"/>
                </a:lnTo>
                <a:lnTo>
                  <a:pt x="720748" y="160630"/>
                </a:lnTo>
                <a:lnTo>
                  <a:pt x="720748" y="141720"/>
                </a:lnTo>
                <a:cubicBezTo>
                  <a:pt x="730043" y="137177"/>
                  <a:pt x="739430" y="131711"/>
                  <a:pt x="748910" y="125321"/>
                </a:cubicBezTo>
                <a:cubicBezTo>
                  <a:pt x="758390" y="118931"/>
                  <a:pt x="767112" y="112283"/>
                  <a:pt x="775079" y="105377"/>
                </a:cubicBezTo>
                <a:lnTo>
                  <a:pt x="652835" y="105377"/>
                </a:lnTo>
                <a:lnTo>
                  <a:pt x="652835" y="86811"/>
                </a:lnTo>
                <a:lnTo>
                  <a:pt x="794862" y="86811"/>
                </a:lnTo>
                <a:close/>
                <a:moveTo>
                  <a:pt x="111891" y="72638"/>
                </a:moveTo>
                <a:lnTo>
                  <a:pt x="255099" y="72638"/>
                </a:lnTo>
                <a:lnTo>
                  <a:pt x="255099" y="162365"/>
                </a:lnTo>
                <a:lnTo>
                  <a:pt x="191615" y="162365"/>
                </a:lnTo>
                <a:cubicBezTo>
                  <a:pt x="191043" y="166948"/>
                  <a:pt x="190416" y="171384"/>
                  <a:pt x="189733" y="175671"/>
                </a:cubicBezTo>
                <a:cubicBezTo>
                  <a:pt x="189050" y="179959"/>
                  <a:pt x="188201" y="184099"/>
                  <a:pt x="187186" y="188091"/>
                </a:cubicBezTo>
                <a:lnTo>
                  <a:pt x="270158" y="188091"/>
                </a:lnTo>
                <a:lnTo>
                  <a:pt x="270158" y="204884"/>
                </a:lnTo>
                <a:lnTo>
                  <a:pt x="201655" y="204884"/>
                </a:lnTo>
                <a:cubicBezTo>
                  <a:pt x="208821" y="217483"/>
                  <a:pt x="218774" y="228014"/>
                  <a:pt x="231514" y="236479"/>
                </a:cubicBezTo>
                <a:cubicBezTo>
                  <a:pt x="244254" y="244943"/>
                  <a:pt x="259301" y="251046"/>
                  <a:pt x="276654" y="254786"/>
                </a:cubicBezTo>
                <a:cubicBezTo>
                  <a:pt x="274495" y="256705"/>
                  <a:pt x="272244" y="259215"/>
                  <a:pt x="269900" y="262315"/>
                </a:cubicBezTo>
                <a:cubicBezTo>
                  <a:pt x="267556" y="265416"/>
                  <a:pt x="265674" y="268221"/>
                  <a:pt x="264253" y="270731"/>
                </a:cubicBezTo>
                <a:cubicBezTo>
                  <a:pt x="244857" y="265680"/>
                  <a:pt x="228285" y="257622"/>
                  <a:pt x="214536" y="246555"/>
                </a:cubicBezTo>
                <a:cubicBezTo>
                  <a:pt x="200787" y="235488"/>
                  <a:pt x="190194" y="221598"/>
                  <a:pt x="182757" y="204884"/>
                </a:cubicBezTo>
                <a:lnTo>
                  <a:pt x="182166" y="204884"/>
                </a:lnTo>
                <a:cubicBezTo>
                  <a:pt x="176741" y="220934"/>
                  <a:pt x="167292" y="234381"/>
                  <a:pt x="153820" y="245226"/>
                </a:cubicBezTo>
                <a:cubicBezTo>
                  <a:pt x="140348" y="256072"/>
                  <a:pt x="120860" y="264573"/>
                  <a:pt x="95356" y="270731"/>
                </a:cubicBezTo>
                <a:cubicBezTo>
                  <a:pt x="94371" y="268504"/>
                  <a:pt x="92870" y="265871"/>
                  <a:pt x="90853" y="262832"/>
                </a:cubicBezTo>
                <a:cubicBezTo>
                  <a:pt x="88835" y="259793"/>
                  <a:pt x="86891" y="257308"/>
                  <a:pt x="85021" y="255376"/>
                </a:cubicBezTo>
                <a:cubicBezTo>
                  <a:pt x="106914" y="250523"/>
                  <a:pt x="123880" y="243916"/>
                  <a:pt x="135919" y="235556"/>
                </a:cubicBezTo>
                <a:cubicBezTo>
                  <a:pt x="147958" y="227196"/>
                  <a:pt x="156582" y="216972"/>
                  <a:pt x="161792" y="204884"/>
                </a:cubicBezTo>
                <a:lnTo>
                  <a:pt x="92403" y="204884"/>
                </a:lnTo>
                <a:lnTo>
                  <a:pt x="92403" y="188091"/>
                </a:lnTo>
                <a:lnTo>
                  <a:pt x="167403" y="188091"/>
                </a:lnTo>
                <a:cubicBezTo>
                  <a:pt x="168559" y="184228"/>
                  <a:pt x="169494" y="180125"/>
                  <a:pt x="170208" y="175782"/>
                </a:cubicBezTo>
                <a:cubicBezTo>
                  <a:pt x="170921" y="171439"/>
                  <a:pt x="171561" y="166967"/>
                  <a:pt x="172127" y="162365"/>
                </a:cubicBezTo>
                <a:lnTo>
                  <a:pt x="111891" y="162365"/>
                </a:lnTo>
                <a:close/>
                <a:moveTo>
                  <a:pt x="547126" y="8545"/>
                </a:moveTo>
                <a:lnTo>
                  <a:pt x="560414" y="23604"/>
                </a:lnTo>
                <a:cubicBezTo>
                  <a:pt x="550006" y="27822"/>
                  <a:pt x="537816" y="31427"/>
                  <a:pt x="523843" y="34420"/>
                </a:cubicBezTo>
                <a:cubicBezTo>
                  <a:pt x="509871" y="37413"/>
                  <a:pt x="495143" y="39881"/>
                  <a:pt x="479662" y="41824"/>
                </a:cubicBezTo>
                <a:cubicBezTo>
                  <a:pt x="464180" y="43767"/>
                  <a:pt x="448971" y="45272"/>
                  <a:pt x="434036" y="46340"/>
                </a:cubicBezTo>
                <a:lnTo>
                  <a:pt x="434036" y="89746"/>
                </a:lnTo>
                <a:lnTo>
                  <a:pt x="539745" y="89746"/>
                </a:lnTo>
                <a:lnTo>
                  <a:pt x="542993" y="89155"/>
                </a:lnTo>
                <a:lnTo>
                  <a:pt x="555394" y="92994"/>
                </a:lnTo>
                <a:cubicBezTo>
                  <a:pt x="551051" y="116733"/>
                  <a:pt x="544900" y="138054"/>
                  <a:pt x="536939" y="156958"/>
                </a:cubicBezTo>
                <a:cubicBezTo>
                  <a:pt x="528979" y="175861"/>
                  <a:pt x="519580" y="192532"/>
                  <a:pt x="508741" y="206970"/>
                </a:cubicBezTo>
                <a:cubicBezTo>
                  <a:pt x="517298" y="217784"/>
                  <a:pt x="526832" y="227233"/>
                  <a:pt x="537345" y="235316"/>
                </a:cubicBezTo>
                <a:cubicBezTo>
                  <a:pt x="547858" y="243399"/>
                  <a:pt x="559386" y="249895"/>
                  <a:pt x="571930" y="254804"/>
                </a:cubicBezTo>
                <a:cubicBezTo>
                  <a:pt x="569629" y="256840"/>
                  <a:pt x="567217" y="259412"/>
                  <a:pt x="564695" y="262518"/>
                </a:cubicBezTo>
                <a:cubicBezTo>
                  <a:pt x="562173" y="265625"/>
                  <a:pt x="560057" y="268565"/>
                  <a:pt x="558347" y="271340"/>
                </a:cubicBezTo>
                <a:cubicBezTo>
                  <a:pt x="546105" y="265723"/>
                  <a:pt x="534860" y="258797"/>
                  <a:pt x="524612" y="250560"/>
                </a:cubicBezTo>
                <a:cubicBezTo>
                  <a:pt x="514363" y="242323"/>
                  <a:pt x="505037" y="232812"/>
                  <a:pt x="496634" y="222029"/>
                </a:cubicBezTo>
                <a:cubicBezTo>
                  <a:pt x="486872" y="232782"/>
                  <a:pt x="476353" y="242206"/>
                  <a:pt x="465077" y="250301"/>
                </a:cubicBezTo>
                <a:cubicBezTo>
                  <a:pt x="453801" y="258397"/>
                  <a:pt x="441879" y="265311"/>
                  <a:pt x="429312" y="271044"/>
                </a:cubicBezTo>
                <a:cubicBezTo>
                  <a:pt x="428044" y="268424"/>
                  <a:pt x="426297" y="265619"/>
                  <a:pt x="424071" y="262629"/>
                </a:cubicBezTo>
                <a:cubicBezTo>
                  <a:pt x="421844" y="259639"/>
                  <a:pt x="419654" y="257130"/>
                  <a:pt x="417501" y="255100"/>
                </a:cubicBezTo>
                <a:cubicBezTo>
                  <a:pt x="429958" y="250068"/>
                  <a:pt x="441879" y="243449"/>
                  <a:pt x="453266" y="235242"/>
                </a:cubicBezTo>
                <a:cubicBezTo>
                  <a:pt x="464652" y="227036"/>
                  <a:pt x="475172" y="217317"/>
                  <a:pt x="484823" y="206084"/>
                </a:cubicBezTo>
                <a:cubicBezTo>
                  <a:pt x="475848" y="192169"/>
                  <a:pt x="468036" y="176962"/>
                  <a:pt x="461386" y="160464"/>
                </a:cubicBezTo>
                <a:cubicBezTo>
                  <a:pt x="454736" y="143965"/>
                  <a:pt x="449064" y="126397"/>
                  <a:pt x="444371" y="107757"/>
                </a:cubicBezTo>
                <a:lnTo>
                  <a:pt x="434036" y="107757"/>
                </a:lnTo>
                <a:cubicBezTo>
                  <a:pt x="434062" y="124162"/>
                  <a:pt x="433059" y="142042"/>
                  <a:pt x="431029" y="161399"/>
                </a:cubicBezTo>
                <a:cubicBezTo>
                  <a:pt x="428998" y="180756"/>
                  <a:pt x="425196" y="200014"/>
                  <a:pt x="419622" y="219174"/>
                </a:cubicBezTo>
                <a:cubicBezTo>
                  <a:pt x="414048" y="238335"/>
                  <a:pt x="405959" y="255821"/>
                  <a:pt x="395355" y="271635"/>
                </a:cubicBezTo>
                <a:cubicBezTo>
                  <a:pt x="393417" y="269728"/>
                  <a:pt x="390870" y="267636"/>
                  <a:pt x="387715" y="265360"/>
                </a:cubicBezTo>
                <a:cubicBezTo>
                  <a:pt x="384559" y="263084"/>
                  <a:pt x="381791" y="261436"/>
                  <a:pt x="379410" y="260415"/>
                </a:cubicBezTo>
                <a:cubicBezTo>
                  <a:pt x="390077" y="244827"/>
                  <a:pt x="397976" y="227807"/>
                  <a:pt x="403109" y="209354"/>
                </a:cubicBezTo>
                <a:cubicBezTo>
                  <a:pt x="408241" y="190901"/>
                  <a:pt x="411570" y="172415"/>
                  <a:pt x="413093" y="153897"/>
                </a:cubicBezTo>
                <a:cubicBezTo>
                  <a:pt x="414617" y="135378"/>
                  <a:pt x="415299" y="118227"/>
                  <a:pt x="415138" y="102442"/>
                </a:cubicBezTo>
                <a:lnTo>
                  <a:pt x="415138" y="30395"/>
                </a:lnTo>
                <a:cubicBezTo>
                  <a:pt x="430640" y="29420"/>
                  <a:pt x="446684" y="27991"/>
                  <a:pt x="463268" y="26108"/>
                </a:cubicBezTo>
                <a:cubicBezTo>
                  <a:pt x="479853" y="24226"/>
                  <a:pt x="495503" y="21834"/>
                  <a:pt x="510217" y="18934"/>
                </a:cubicBezTo>
                <a:cubicBezTo>
                  <a:pt x="524932" y="16034"/>
                  <a:pt x="537235" y="12571"/>
                  <a:pt x="547126" y="8545"/>
                </a:cubicBezTo>
                <a:close/>
                <a:moveTo>
                  <a:pt x="954901" y="2935"/>
                </a:moveTo>
                <a:lnTo>
                  <a:pt x="973208" y="8250"/>
                </a:lnTo>
                <a:cubicBezTo>
                  <a:pt x="969505" y="19064"/>
                  <a:pt x="965396" y="29842"/>
                  <a:pt x="960880" y="40582"/>
                </a:cubicBezTo>
                <a:cubicBezTo>
                  <a:pt x="956365" y="51323"/>
                  <a:pt x="951518" y="61805"/>
                  <a:pt x="946338" y="72029"/>
                </a:cubicBezTo>
                <a:lnTo>
                  <a:pt x="946338" y="270454"/>
                </a:lnTo>
                <a:lnTo>
                  <a:pt x="927736" y="270454"/>
                </a:lnTo>
                <a:lnTo>
                  <a:pt x="927736" y="104214"/>
                </a:lnTo>
                <a:cubicBezTo>
                  <a:pt x="923584" y="111005"/>
                  <a:pt x="919265" y="117428"/>
                  <a:pt x="914781" y="123481"/>
                </a:cubicBezTo>
                <a:cubicBezTo>
                  <a:pt x="910296" y="129534"/>
                  <a:pt x="905756" y="135218"/>
                  <a:pt x="901161" y="140533"/>
                </a:cubicBezTo>
                <a:cubicBezTo>
                  <a:pt x="900146" y="137962"/>
                  <a:pt x="898485" y="134763"/>
                  <a:pt x="896178" y="130936"/>
                </a:cubicBezTo>
                <a:cubicBezTo>
                  <a:pt x="893872" y="127110"/>
                  <a:pt x="891694" y="123911"/>
                  <a:pt x="889645" y="121340"/>
                </a:cubicBezTo>
                <a:cubicBezTo>
                  <a:pt x="902939" y="106570"/>
                  <a:pt x="915254" y="88866"/>
                  <a:pt x="926592" y="68227"/>
                </a:cubicBezTo>
                <a:cubicBezTo>
                  <a:pt x="937929" y="47589"/>
                  <a:pt x="947366" y="25825"/>
                  <a:pt x="954901" y="2935"/>
                </a:cubicBezTo>
                <a:close/>
                <a:moveTo>
                  <a:pt x="1050866" y="2639"/>
                </a:moveTo>
                <a:lnTo>
                  <a:pt x="1069763" y="2639"/>
                </a:lnTo>
                <a:lnTo>
                  <a:pt x="1069763" y="62580"/>
                </a:lnTo>
                <a:lnTo>
                  <a:pt x="1159231" y="62580"/>
                </a:lnTo>
                <a:lnTo>
                  <a:pt x="1159231" y="81478"/>
                </a:lnTo>
                <a:lnTo>
                  <a:pt x="1083051" y="81478"/>
                </a:lnTo>
                <a:cubicBezTo>
                  <a:pt x="1089122" y="98361"/>
                  <a:pt x="1096402" y="114758"/>
                  <a:pt x="1104890" y="130669"/>
                </a:cubicBezTo>
                <a:cubicBezTo>
                  <a:pt x="1113378" y="146579"/>
                  <a:pt x="1122670" y="161095"/>
                  <a:pt x="1132766" y="174216"/>
                </a:cubicBezTo>
                <a:cubicBezTo>
                  <a:pt x="1142862" y="187338"/>
                  <a:pt x="1153357" y="198157"/>
                  <a:pt x="1164251" y="206674"/>
                </a:cubicBezTo>
                <a:cubicBezTo>
                  <a:pt x="1161926" y="208545"/>
                  <a:pt x="1159342" y="210931"/>
                  <a:pt x="1156500" y="213835"/>
                </a:cubicBezTo>
                <a:cubicBezTo>
                  <a:pt x="1153658" y="216738"/>
                  <a:pt x="1151222" y="219568"/>
                  <a:pt x="1149192" y="222324"/>
                </a:cubicBezTo>
                <a:cubicBezTo>
                  <a:pt x="1133204" y="207831"/>
                  <a:pt x="1118305" y="188909"/>
                  <a:pt x="1104495" y="165557"/>
                </a:cubicBezTo>
                <a:cubicBezTo>
                  <a:pt x="1090685" y="142206"/>
                  <a:pt x="1079107" y="117231"/>
                  <a:pt x="1069763" y="90631"/>
                </a:cubicBezTo>
                <a:lnTo>
                  <a:pt x="1069763" y="197521"/>
                </a:lnTo>
                <a:lnTo>
                  <a:pt x="1118779" y="197521"/>
                </a:lnTo>
                <a:lnTo>
                  <a:pt x="1118779" y="215237"/>
                </a:lnTo>
                <a:lnTo>
                  <a:pt x="1069763" y="215237"/>
                </a:lnTo>
                <a:lnTo>
                  <a:pt x="1069763" y="269568"/>
                </a:lnTo>
                <a:lnTo>
                  <a:pt x="1050866" y="269568"/>
                </a:lnTo>
                <a:lnTo>
                  <a:pt x="1050866" y="215237"/>
                </a:lnTo>
                <a:lnTo>
                  <a:pt x="1000669" y="215237"/>
                </a:lnTo>
                <a:lnTo>
                  <a:pt x="1000669" y="197521"/>
                </a:lnTo>
                <a:lnTo>
                  <a:pt x="1050866" y="197521"/>
                </a:lnTo>
                <a:lnTo>
                  <a:pt x="1050866" y="91813"/>
                </a:lnTo>
                <a:cubicBezTo>
                  <a:pt x="1041091" y="118627"/>
                  <a:pt x="1029194" y="143541"/>
                  <a:pt x="1015174" y="166554"/>
                </a:cubicBezTo>
                <a:cubicBezTo>
                  <a:pt x="1001155" y="189567"/>
                  <a:pt x="986083" y="208354"/>
                  <a:pt x="969960" y="222915"/>
                </a:cubicBezTo>
                <a:cubicBezTo>
                  <a:pt x="968096" y="220583"/>
                  <a:pt x="965845" y="218012"/>
                  <a:pt x="963206" y="215201"/>
                </a:cubicBezTo>
                <a:cubicBezTo>
                  <a:pt x="960567" y="212389"/>
                  <a:pt x="958094" y="210039"/>
                  <a:pt x="955787" y="208151"/>
                </a:cubicBezTo>
                <a:cubicBezTo>
                  <a:pt x="966690" y="199435"/>
                  <a:pt x="977265" y="188422"/>
                  <a:pt x="987513" y="175113"/>
                </a:cubicBezTo>
                <a:cubicBezTo>
                  <a:pt x="997760" y="161804"/>
                  <a:pt x="1007219" y="147116"/>
                  <a:pt x="1015892" y="131051"/>
                </a:cubicBezTo>
                <a:cubicBezTo>
                  <a:pt x="1024564" y="114986"/>
                  <a:pt x="1031990" y="98462"/>
                  <a:pt x="1038169" y="81478"/>
                </a:cubicBezTo>
                <a:lnTo>
                  <a:pt x="966417" y="81478"/>
                </a:lnTo>
                <a:lnTo>
                  <a:pt x="966417" y="62580"/>
                </a:lnTo>
                <a:lnTo>
                  <a:pt x="1050866" y="62580"/>
                </a:lnTo>
                <a:close/>
                <a:moveTo>
                  <a:pt x="143485" y="2067"/>
                </a:moveTo>
                <a:lnTo>
                  <a:pt x="162088" y="2067"/>
                </a:lnTo>
                <a:lnTo>
                  <a:pt x="162088" y="26870"/>
                </a:lnTo>
                <a:lnTo>
                  <a:pt x="209036" y="26870"/>
                </a:lnTo>
                <a:lnTo>
                  <a:pt x="209036" y="2067"/>
                </a:lnTo>
                <a:lnTo>
                  <a:pt x="228229" y="2067"/>
                </a:lnTo>
                <a:lnTo>
                  <a:pt x="228229" y="26870"/>
                </a:lnTo>
                <a:lnTo>
                  <a:pt x="270749" y="26870"/>
                </a:lnTo>
                <a:lnTo>
                  <a:pt x="270749" y="43960"/>
                </a:lnTo>
                <a:lnTo>
                  <a:pt x="228229" y="43960"/>
                </a:lnTo>
                <a:lnTo>
                  <a:pt x="228229" y="67305"/>
                </a:lnTo>
                <a:lnTo>
                  <a:pt x="209036" y="67305"/>
                </a:lnTo>
                <a:lnTo>
                  <a:pt x="209036" y="43960"/>
                </a:lnTo>
                <a:lnTo>
                  <a:pt x="162088" y="43960"/>
                </a:lnTo>
                <a:lnTo>
                  <a:pt x="162088" y="67021"/>
                </a:lnTo>
                <a:lnTo>
                  <a:pt x="143485" y="67021"/>
                </a:lnTo>
                <a:lnTo>
                  <a:pt x="143485" y="43960"/>
                </a:lnTo>
                <a:lnTo>
                  <a:pt x="98899" y="43960"/>
                </a:lnTo>
                <a:lnTo>
                  <a:pt x="98899" y="26870"/>
                </a:lnTo>
                <a:lnTo>
                  <a:pt x="143485" y="26870"/>
                </a:lnTo>
                <a:close/>
                <a:moveTo>
                  <a:pt x="46340" y="1772"/>
                </a:moveTo>
                <a:lnTo>
                  <a:pt x="64942" y="1772"/>
                </a:lnTo>
                <a:lnTo>
                  <a:pt x="64942" y="58742"/>
                </a:lnTo>
                <a:lnTo>
                  <a:pt x="96241" y="58742"/>
                </a:lnTo>
                <a:lnTo>
                  <a:pt x="96241" y="77344"/>
                </a:lnTo>
                <a:lnTo>
                  <a:pt x="64942" y="77344"/>
                </a:lnTo>
                <a:lnTo>
                  <a:pt x="64942" y="89457"/>
                </a:lnTo>
                <a:cubicBezTo>
                  <a:pt x="67700" y="93534"/>
                  <a:pt x="71502" y="99525"/>
                  <a:pt x="76349" y="107427"/>
                </a:cubicBezTo>
                <a:cubicBezTo>
                  <a:pt x="81195" y="115330"/>
                  <a:pt x="85894" y="123135"/>
                  <a:pt x="90445" y="130842"/>
                </a:cubicBezTo>
                <a:cubicBezTo>
                  <a:pt x="94997" y="138549"/>
                  <a:pt x="98208" y="144148"/>
                  <a:pt x="100080" y="147637"/>
                </a:cubicBezTo>
                <a:lnTo>
                  <a:pt x="87383" y="162070"/>
                </a:lnTo>
                <a:cubicBezTo>
                  <a:pt x="85156" y="156748"/>
                  <a:pt x="81933" y="149777"/>
                  <a:pt x="77713" y="141158"/>
                </a:cubicBezTo>
                <a:cubicBezTo>
                  <a:pt x="73493" y="132540"/>
                  <a:pt x="69236" y="124163"/>
                  <a:pt x="64942" y="116029"/>
                </a:cubicBezTo>
                <a:lnTo>
                  <a:pt x="64942" y="270140"/>
                </a:lnTo>
                <a:lnTo>
                  <a:pt x="46340" y="270140"/>
                </a:lnTo>
                <a:lnTo>
                  <a:pt x="46340" y="131667"/>
                </a:lnTo>
                <a:cubicBezTo>
                  <a:pt x="41855" y="147203"/>
                  <a:pt x="36873" y="161745"/>
                  <a:pt x="31392" y="175296"/>
                </a:cubicBezTo>
                <a:cubicBezTo>
                  <a:pt x="25911" y="188846"/>
                  <a:pt x="20263" y="200284"/>
                  <a:pt x="14450" y="209609"/>
                </a:cubicBezTo>
                <a:cubicBezTo>
                  <a:pt x="13195" y="206676"/>
                  <a:pt x="11571" y="203469"/>
                  <a:pt x="9578" y="199988"/>
                </a:cubicBezTo>
                <a:cubicBezTo>
                  <a:pt x="7585" y="196506"/>
                  <a:pt x="5666" y="193523"/>
                  <a:pt x="3820" y="191037"/>
                </a:cubicBezTo>
                <a:cubicBezTo>
                  <a:pt x="9585" y="182572"/>
                  <a:pt x="15181" y="172086"/>
                  <a:pt x="20607" y="159581"/>
                </a:cubicBezTo>
                <a:cubicBezTo>
                  <a:pt x="26033" y="147076"/>
                  <a:pt x="30951" y="133686"/>
                  <a:pt x="35360" y="119412"/>
                </a:cubicBezTo>
                <a:cubicBezTo>
                  <a:pt x="39769" y="105138"/>
                  <a:pt x="43331" y="91116"/>
                  <a:pt x="46045" y="77344"/>
                </a:cubicBezTo>
                <a:lnTo>
                  <a:pt x="8840" y="77344"/>
                </a:lnTo>
                <a:lnTo>
                  <a:pt x="8840" y="58742"/>
                </a:lnTo>
                <a:lnTo>
                  <a:pt x="46340" y="58742"/>
                </a:lnTo>
                <a:close/>
                <a:moveTo>
                  <a:pt x="348406" y="1754"/>
                </a:moveTo>
                <a:lnTo>
                  <a:pt x="367009" y="1754"/>
                </a:lnTo>
                <a:lnTo>
                  <a:pt x="367009" y="58742"/>
                </a:lnTo>
                <a:lnTo>
                  <a:pt x="402737" y="58742"/>
                </a:lnTo>
                <a:lnTo>
                  <a:pt x="402737" y="77344"/>
                </a:lnTo>
                <a:lnTo>
                  <a:pt x="367009" y="77344"/>
                </a:lnTo>
                <a:lnTo>
                  <a:pt x="367009" y="87679"/>
                </a:lnTo>
                <a:cubicBezTo>
                  <a:pt x="369755" y="91605"/>
                  <a:pt x="373481" y="97106"/>
                  <a:pt x="378185" y="104181"/>
                </a:cubicBezTo>
                <a:cubicBezTo>
                  <a:pt x="382890" y="111257"/>
                  <a:pt x="387446" y="118201"/>
                  <a:pt x="391855" y="125015"/>
                </a:cubicBezTo>
                <a:cubicBezTo>
                  <a:pt x="396265" y="131828"/>
                  <a:pt x="399400" y="136804"/>
                  <a:pt x="401261" y="139942"/>
                </a:cubicBezTo>
                <a:lnTo>
                  <a:pt x="389154" y="155001"/>
                </a:lnTo>
                <a:cubicBezTo>
                  <a:pt x="386940" y="149859"/>
                  <a:pt x="383765" y="143240"/>
                  <a:pt x="379632" y="135144"/>
                </a:cubicBezTo>
                <a:cubicBezTo>
                  <a:pt x="375498" y="127049"/>
                  <a:pt x="371290" y="119101"/>
                  <a:pt x="367009" y="111301"/>
                </a:cubicBezTo>
                <a:lnTo>
                  <a:pt x="367009" y="270454"/>
                </a:lnTo>
                <a:lnTo>
                  <a:pt x="348406" y="270454"/>
                </a:lnTo>
                <a:lnTo>
                  <a:pt x="348406" y="118683"/>
                </a:lnTo>
                <a:cubicBezTo>
                  <a:pt x="343159" y="136664"/>
                  <a:pt x="337192" y="153630"/>
                  <a:pt x="330505" y="169581"/>
                </a:cubicBezTo>
                <a:cubicBezTo>
                  <a:pt x="323818" y="185532"/>
                  <a:pt x="316892" y="198880"/>
                  <a:pt x="309725" y="209627"/>
                </a:cubicBezTo>
                <a:cubicBezTo>
                  <a:pt x="308600" y="206693"/>
                  <a:pt x="307012" y="203482"/>
                  <a:pt x="304964" y="199994"/>
                </a:cubicBezTo>
                <a:cubicBezTo>
                  <a:pt x="302915" y="196506"/>
                  <a:pt x="300959" y="193516"/>
                  <a:pt x="299095" y="191025"/>
                </a:cubicBezTo>
                <a:cubicBezTo>
                  <a:pt x="305549" y="182765"/>
                  <a:pt x="311801" y="172415"/>
                  <a:pt x="317851" y="159977"/>
                </a:cubicBezTo>
                <a:cubicBezTo>
                  <a:pt x="323900" y="147539"/>
                  <a:pt x="329408" y="134150"/>
                  <a:pt x="334375" y="119809"/>
                </a:cubicBezTo>
                <a:cubicBezTo>
                  <a:pt x="339342" y="105468"/>
                  <a:pt x="343428" y="91313"/>
                  <a:pt x="346635" y="77344"/>
                </a:cubicBezTo>
                <a:lnTo>
                  <a:pt x="306773" y="77344"/>
                </a:lnTo>
                <a:lnTo>
                  <a:pt x="306773" y="58742"/>
                </a:lnTo>
                <a:lnTo>
                  <a:pt x="348406" y="58742"/>
                </a:lnTo>
                <a:close/>
                <a:moveTo>
                  <a:pt x="728425" y="0"/>
                </a:moveTo>
                <a:cubicBezTo>
                  <a:pt x="732362" y="5285"/>
                  <a:pt x="736152" y="10883"/>
                  <a:pt x="739793" y="16794"/>
                </a:cubicBezTo>
                <a:cubicBezTo>
                  <a:pt x="743435" y="22706"/>
                  <a:pt x="746339" y="28230"/>
                  <a:pt x="748504" y="33367"/>
                </a:cubicBezTo>
                <a:lnTo>
                  <a:pt x="853622" y="33367"/>
                </a:lnTo>
                <a:lnTo>
                  <a:pt x="853622" y="92410"/>
                </a:lnTo>
                <a:lnTo>
                  <a:pt x="833543" y="92410"/>
                </a:lnTo>
                <a:lnTo>
                  <a:pt x="833543" y="51932"/>
                </a:lnTo>
                <a:lnTo>
                  <a:pt x="627736" y="51932"/>
                </a:lnTo>
                <a:lnTo>
                  <a:pt x="627736" y="92410"/>
                </a:lnTo>
                <a:lnTo>
                  <a:pt x="608544" y="92410"/>
                </a:lnTo>
                <a:lnTo>
                  <a:pt x="608544" y="33367"/>
                </a:lnTo>
                <a:lnTo>
                  <a:pt x="725473" y="33367"/>
                </a:lnTo>
                <a:cubicBezTo>
                  <a:pt x="723369" y="28857"/>
                  <a:pt x="720933" y="24219"/>
                  <a:pt x="718164" y="19452"/>
                </a:cubicBezTo>
                <a:cubicBezTo>
                  <a:pt x="715396" y="14684"/>
                  <a:pt x="712517" y="10267"/>
                  <a:pt x="709528" y="62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52615" y="574162"/>
            <a:ext cx="2404839" cy="617191"/>
          </a:xfrm>
          <a:custGeom>
            <a:avLst/>
            <a:gdLst/>
            <a:ahLst/>
            <a:cxnLst/>
            <a:rect l="l" t="t" r="r" b="b"/>
            <a:pathLst>
              <a:path w="2404839" h="617191">
                <a:moveTo>
                  <a:pt x="1571551" y="82265"/>
                </a:moveTo>
                <a:cubicBezTo>
                  <a:pt x="1555998" y="82265"/>
                  <a:pt x="1544265" y="87381"/>
                  <a:pt x="1536353" y="97613"/>
                </a:cubicBezTo>
                <a:cubicBezTo>
                  <a:pt x="1528440" y="107845"/>
                  <a:pt x="1524484" y="123193"/>
                  <a:pt x="1524484" y="143657"/>
                </a:cubicBezTo>
                <a:lnTo>
                  <a:pt x="1524484" y="473944"/>
                </a:lnTo>
                <a:cubicBezTo>
                  <a:pt x="1524484" y="494408"/>
                  <a:pt x="1528440" y="509824"/>
                  <a:pt x="1536353" y="520192"/>
                </a:cubicBezTo>
                <a:cubicBezTo>
                  <a:pt x="1544265" y="530560"/>
                  <a:pt x="1555998" y="535745"/>
                  <a:pt x="1571551" y="535745"/>
                </a:cubicBezTo>
                <a:cubicBezTo>
                  <a:pt x="1587103" y="535745"/>
                  <a:pt x="1598836" y="530560"/>
                  <a:pt x="1606748" y="520192"/>
                </a:cubicBezTo>
                <a:cubicBezTo>
                  <a:pt x="1614661" y="509824"/>
                  <a:pt x="1618617" y="494408"/>
                  <a:pt x="1618617" y="473944"/>
                </a:cubicBezTo>
                <a:lnTo>
                  <a:pt x="1618617" y="143657"/>
                </a:lnTo>
                <a:cubicBezTo>
                  <a:pt x="1618617" y="123193"/>
                  <a:pt x="1614661" y="107845"/>
                  <a:pt x="1606748" y="97613"/>
                </a:cubicBezTo>
                <a:cubicBezTo>
                  <a:pt x="1598836" y="87381"/>
                  <a:pt x="1587103" y="82265"/>
                  <a:pt x="1571551" y="82265"/>
                </a:cubicBezTo>
                <a:close/>
                <a:moveTo>
                  <a:pt x="2124075" y="12688"/>
                </a:moveTo>
                <a:lnTo>
                  <a:pt x="2404839" y="12688"/>
                </a:lnTo>
                <a:lnTo>
                  <a:pt x="2404839" y="98227"/>
                </a:lnTo>
                <a:lnTo>
                  <a:pt x="2309887" y="98227"/>
                </a:lnTo>
                <a:lnTo>
                  <a:pt x="2309887" y="604503"/>
                </a:lnTo>
                <a:lnTo>
                  <a:pt x="2218618" y="604503"/>
                </a:lnTo>
                <a:lnTo>
                  <a:pt x="2218618" y="98227"/>
                </a:lnTo>
                <a:lnTo>
                  <a:pt x="2124075" y="98227"/>
                </a:lnTo>
                <a:close/>
                <a:moveTo>
                  <a:pt x="1795053" y="12688"/>
                </a:moveTo>
                <a:lnTo>
                  <a:pt x="1876909" y="12688"/>
                </a:lnTo>
                <a:lnTo>
                  <a:pt x="1992734" y="366304"/>
                </a:lnTo>
                <a:cubicBezTo>
                  <a:pt x="1994917" y="373125"/>
                  <a:pt x="1997577" y="382129"/>
                  <a:pt x="2000715" y="393316"/>
                </a:cubicBezTo>
                <a:cubicBezTo>
                  <a:pt x="2003853" y="404503"/>
                  <a:pt x="2007059" y="416508"/>
                  <a:pt x="2010333" y="429332"/>
                </a:cubicBezTo>
                <a:cubicBezTo>
                  <a:pt x="2007332" y="412143"/>
                  <a:pt x="2004876" y="396249"/>
                  <a:pt x="2002966" y="381652"/>
                </a:cubicBezTo>
                <a:cubicBezTo>
                  <a:pt x="2001056" y="367054"/>
                  <a:pt x="2000101" y="356345"/>
                  <a:pt x="2000101" y="349523"/>
                </a:cubicBezTo>
                <a:lnTo>
                  <a:pt x="2000101" y="12688"/>
                </a:lnTo>
                <a:lnTo>
                  <a:pt x="2085640" y="12688"/>
                </a:lnTo>
                <a:lnTo>
                  <a:pt x="2085640" y="604503"/>
                </a:lnTo>
                <a:lnTo>
                  <a:pt x="2000101" y="604503"/>
                </a:lnTo>
                <a:lnTo>
                  <a:pt x="1888778" y="277490"/>
                </a:lnTo>
                <a:cubicBezTo>
                  <a:pt x="1888232" y="276126"/>
                  <a:pt x="1887550" y="274080"/>
                  <a:pt x="1886731" y="271351"/>
                </a:cubicBezTo>
                <a:cubicBezTo>
                  <a:pt x="1879091" y="248977"/>
                  <a:pt x="1873362" y="229605"/>
                  <a:pt x="1869542" y="213234"/>
                </a:cubicBezTo>
                <a:cubicBezTo>
                  <a:pt x="1872816" y="233971"/>
                  <a:pt x="1875340" y="251228"/>
                  <a:pt x="1877113" y="265007"/>
                </a:cubicBezTo>
                <a:cubicBezTo>
                  <a:pt x="1878887" y="278787"/>
                  <a:pt x="1879774" y="288814"/>
                  <a:pt x="1879774" y="295089"/>
                </a:cubicBezTo>
                <a:lnTo>
                  <a:pt x="1879774" y="604503"/>
                </a:lnTo>
                <a:lnTo>
                  <a:pt x="1795053" y="604503"/>
                </a:lnTo>
                <a:close/>
                <a:moveTo>
                  <a:pt x="1166403" y="12688"/>
                </a:moveTo>
                <a:lnTo>
                  <a:pt x="1404193" y="12688"/>
                </a:lnTo>
                <a:lnTo>
                  <a:pt x="1404193" y="98227"/>
                </a:lnTo>
                <a:lnTo>
                  <a:pt x="1257672" y="98227"/>
                </a:lnTo>
                <a:lnTo>
                  <a:pt x="1257672" y="253343"/>
                </a:lnTo>
                <a:lnTo>
                  <a:pt x="1363266" y="253343"/>
                </a:lnTo>
                <a:lnTo>
                  <a:pt x="1363266" y="338882"/>
                </a:lnTo>
                <a:lnTo>
                  <a:pt x="1257672" y="338882"/>
                </a:lnTo>
                <a:lnTo>
                  <a:pt x="1257672" y="604503"/>
                </a:lnTo>
                <a:lnTo>
                  <a:pt x="1166403" y="604503"/>
                </a:lnTo>
                <a:close/>
                <a:moveTo>
                  <a:pt x="690153" y="12688"/>
                </a:moveTo>
                <a:lnTo>
                  <a:pt x="928352" y="12688"/>
                </a:lnTo>
                <a:lnTo>
                  <a:pt x="928352" y="98227"/>
                </a:lnTo>
                <a:lnTo>
                  <a:pt x="781422" y="98227"/>
                </a:lnTo>
                <a:lnTo>
                  <a:pt x="781422" y="253343"/>
                </a:lnTo>
                <a:lnTo>
                  <a:pt x="887310" y="253343"/>
                </a:lnTo>
                <a:lnTo>
                  <a:pt x="887310" y="338882"/>
                </a:lnTo>
                <a:lnTo>
                  <a:pt x="781422" y="338882"/>
                </a:lnTo>
                <a:lnTo>
                  <a:pt x="781422" y="515690"/>
                </a:lnTo>
                <a:lnTo>
                  <a:pt x="928352" y="515690"/>
                </a:lnTo>
                <a:lnTo>
                  <a:pt x="928352" y="604503"/>
                </a:lnTo>
                <a:lnTo>
                  <a:pt x="690153" y="604503"/>
                </a:lnTo>
                <a:close/>
                <a:moveTo>
                  <a:pt x="318678" y="12688"/>
                </a:moveTo>
                <a:lnTo>
                  <a:pt x="409128" y="12688"/>
                </a:lnTo>
                <a:lnTo>
                  <a:pt x="409128" y="254162"/>
                </a:lnTo>
                <a:lnTo>
                  <a:pt x="500397" y="254162"/>
                </a:lnTo>
                <a:lnTo>
                  <a:pt x="500397" y="12688"/>
                </a:lnTo>
                <a:lnTo>
                  <a:pt x="591666" y="12688"/>
                </a:lnTo>
                <a:lnTo>
                  <a:pt x="591666" y="604503"/>
                </a:lnTo>
                <a:lnTo>
                  <a:pt x="500397" y="604503"/>
                </a:lnTo>
                <a:lnTo>
                  <a:pt x="500397" y="339701"/>
                </a:lnTo>
                <a:lnTo>
                  <a:pt x="409128" y="339701"/>
                </a:lnTo>
                <a:lnTo>
                  <a:pt x="409128" y="604503"/>
                </a:lnTo>
                <a:lnTo>
                  <a:pt x="318678" y="604503"/>
                </a:lnTo>
                <a:close/>
                <a:moveTo>
                  <a:pt x="0" y="12688"/>
                </a:moveTo>
                <a:lnTo>
                  <a:pt x="280764" y="12688"/>
                </a:lnTo>
                <a:lnTo>
                  <a:pt x="280764" y="98227"/>
                </a:lnTo>
                <a:lnTo>
                  <a:pt x="185812" y="98227"/>
                </a:lnTo>
                <a:lnTo>
                  <a:pt x="185812" y="604503"/>
                </a:lnTo>
                <a:lnTo>
                  <a:pt x="94543" y="604503"/>
                </a:lnTo>
                <a:lnTo>
                  <a:pt x="94543" y="98227"/>
                </a:lnTo>
                <a:lnTo>
                  <a:pt x="0" y="98227"/>
                </a:lnTo>
                <a:close/>
                <a:moveTo>
                  <a:pt x="1574825" y="0"/>
                </a:moveTo>
                <a:cubicBezTo>
                  <a:pt x="1617117" y="0"/>
                  <a:pt x="1650609" y="13575"/>
                  <a:pt x="1675302" y="40723"/>
                </a:cubicBezTo>
                <a:cubicBezTo>
                  <a:pt x="1699995" y="67872"/>
                  <a:pt x="1712342" y="104912"/>
                  <a:pt x="1712342" y="151842"/>
                </a:cubicBezTo>
                <a:lnTo>
                  <a:pt x="1712342" y="455117"/>
                </a:lnTo>
                <a:cubicBezTo>
                  <a:pt x="1712342" y="506959"/>
                  <a:pt x="1700132" y="546931"/>
                  <a:pt x="1675712" y="575035"/>
                </a:cubicBezTo>
                <a:cubicBezTo>
                  <a:pt x="1651291" y="603139"/>
                  <a:pt x="1616571" y="617191"/>
                  <a:pt x="1571551" y="617191"/>
                </a:cubicBezTo>
                <a:cubicBezTo>
                  <a:pt x="1525984" y="617191"/>
                  <a:pt x="1491264" y="603207"/>
                  <a:pt x="1467389" y="575240"/>
                </a:cubicBezTo>
                <a:cubicBezTo>
                  <a:pt x="1443515" y="547272"/>
                  <a:pt x="1431578" y="506413"/>
                  <a:pt x="1431578" y="452661"/>
                </a:cubicBezTo>
                <a:lnTo>
                  <a:pt x="1431578" y="149387"/>
                </a:lnTo>
                <a:cubicBezTo>
                  <a:pt x="1431578" y="102729"/>
                  <a:pt x="1444265" y="66167"/>
                  <a:pt x="1469640" y="39700"/>
                </a:cubicBezTo>
                <a:cubicBezTo>
                  <a:pt x="1495016" y="13234"/>
                  <a:pt x="1530077" y="0"/>
                  <a:pt x="1574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7034" y="2306258"/>
            <a:ext cx="51660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2"/>
                </a:solidFill>
                <a:latin typeface="+mj-ea"/>
                <a:ea typeface="+mj-ea"/>
              </a:rPr>
              <a:t>思源黑体  </a:t>
            </a:r>
            <a:r>
              <a:rPr lang="en-US" altLang="zh-CN" sz="3600" spc="100" dirty="0">
                <a:solidFill>
                  <a:schemeClr val="tx2"/>
                </a:solidFill>
                <a:latin typeface="+mj-ea"/>
                <a:ea typeface="+mj-ea"/>
              </a:rPr>
              <a:t>CN Bold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703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7149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7034" y="4001096"/>
            <a:ext cx="4454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2"/>
                </a:solidFill>
                <a:latin typeface="+mn-ea"/>
              </a:rPr>
              <a:t>思源黑体 </a:t>
            </a:r>
            <a:r>
              <a:rPr lang="en-US" altLang="zh-CN" sz="2800" spc="100" dirty="0">
                <a:solidFill>
                  <a:schemeClr val="tx2"/>
                </a:solidFill>
                <a:latin typeface="+mn-ea"/>
              </a:rPr>
              <a:t>CN Normal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703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7149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1150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89596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811504" y="4001096"/>
            <a:ext cx="3944985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1150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689596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11504" y="2267974"/>
            <a:ext cx="4509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zh-CN" altLang="en-US" sz="4000" i="1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429" y="6066468"/>
            <a:ext cx="564449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38466D"/>
                </a:solidFill>
                <a:latin typeface="+mn-ea"/>
              </a:defRPr>
            </a:lvl1pPr>
          </a:lstStyle>
          <a:p>
            <a:r>
              <a:rPr lang="en-US" altLang="zh-CN" sz="1000" spc="400" dirty="0">
                <a:solidFill>
                  <a:schemeClr val="tx2"/>
                </a:solidFill>
                <a:latin typeface="+mj-lt"/>
              </a:rPr>
              <a:t>https://www.docer.com/designer/detail/190140949</a:t>
            </a:r>
            <a:endParaRPr lang="zh-CN" altLang="en-US" sz="1000" spc="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7529" y="5790869"/>
            <a:ext cx="2926861" cy="2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山丘</a:t>
            </a:r>
            <a:r>
              <a:rPr lang="en-US" altLang="zh-CN" sz="1000" spc="600" dirty="0">
                <a:solidFill>
                  <a:schemeClr val="tx2"/>
                </a:solidFill>
                <a:latin typeface="+mj-lt"/>
              </a:rPr>
              <a:t>X</a:t>
            </a:r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设计  设计师作品库链接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" b="5956"/>
          <a:stretch>
            <a:fillRect/>
          </a:stretch>
        </p:blipFill>
        <p:spPr>
          <a:xfrm>
            <a:off x="862418" y="5661646"/>
            <a:ext cx="734938" cy="734938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71490" y="1483810"/>
            <a:ext cx="10449021" cy="3650018"/>
            <a:chOff x="871490" y="1483810"/>
            <a:chExt cx="10449021" cy="365001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871490" y="1486199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6920" y="1483810"/>
              <a:ext cx="0" cy="3650018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1490" y="5133828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8" b="21261"/>
          <a:stretch>
            <a:fillRect/>
          </a:stretch>
        </p:blipFill>
        <p:spPr>
          <a:xfrm>
            <a:off x="0" y="1495167"/>
            <a:ext cx="12192000" cy="251894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29994" y="1704976"/>
            <a:ext cx="1106551" cy="4498356"/>
          </a:xfrm>
          <a:prstGeom prst="rect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Text Placeholder 32"/>
          <p:cNvSpPr txBox="1"/>
          <p:nvPr/>
        </p:nvSpPr>
        <p:spPr>
          <a:xfrm>
            <a:off x="2634324" y="4146397"/>
            <a:ext cx="7980129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剪去单角的矩形 55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9259" y="4876667"/>
            <a:ext cx="10169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项目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5"/>
          <p:cNvSpPr/>
          <p:nvPr/>
        </p:nvSpPr>
        <p:spPr>
          <a:xfrm>
            <a:off x="653104" y="2422513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653104" y="3537748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653105" y="1558027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104" y="1092586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定义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292106" y="149991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单元测试：开发者编写的一小段代码，检验被测代码的一个很小的、很明确的功能是否正确。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92106" y="2359996"/>
            <a:ext cx="1011318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集成测试：开发者编写的多个段代码单元，组合到一起形成集成测试，检查多个单元组合功能是否正确。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292106" y="3470825"/>
            <a:ext cx="10113180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系统测试： 将经过集成测试的软件，作为计算机系统的一个部分，与系统中其他部分结合起来，在实际运行环境下对计算机系统进行的一系列严格有效地测试，以发现软件潜在的问题，保证系统的正常运行。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52FE30-B069-3BAC-C888-C31EB5EA032B}"/>
              </a:ext>
            </a:extLst>
          </p:cNvPr>
          <p:cNvSpPr txBox="1"/>
          <p:nvPr/>
        </p:nvSpPr>
        <p:spPr>
          <a:xfrm>
            <a:off x="653104" y="509991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DC749-C02E-9937-8623-3A896B93A290}"/>
              </a:ext>
            </a:extLst>
          </p:cNvPr>
          <p:cNvSpPr txBox="1"/>
          <p:nvPr/>
        </p:nvSpPr>
        <p:spPr>
          <a:xfrm>
            <a:off x="653104" y="5529028"/>
            <a:ext cx="10113181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测试计划（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GB8567——88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《软件工程概述》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李存珠编著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南京大学计算机系出版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2001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5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2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97F34F-FE1B-3113-6850-7A9B3B9B1AA5}"/>
              </a:ext>
            </a:extLst>
          </p:cNvPr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软件说明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11273F9-848F-B4B8-8F4B-611F9990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9" y="1689969"/>
            <a:ext cx="9123588" cy="480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单元测试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整个项目中的每一行代码进行测试。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代码的一个很小的、很明确的功能都正确。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3CFF9AD1-BA4D-B9B3-B5A6-2D73D1A8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76" y="3607345"/>
            <a:ext cx="9462030" cy="22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0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集成测试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开发者编写的多个段代码单元，组合到一起形成的集合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多个单元组合功能正确。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2E028-4C03-DFA7-032C-26C99A8B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3583376"/>
            <a:ext cx="8853445" cy="300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">
  <a:themeElements>
    <a:clrScheme name="自定义 2009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33561"/>
      </a:accent1>
      <a:accent2>
        <a:srgbClr val="72B7BE"/>
      </a:accent2>
      <a:accent3>
        <a:srgbClr val="FFC939"/>
      </a:accent3>
      <a:accent4>
        <a:srgbClr val="FFC000"/>
      </a:accent4>
      <a:accent5>
        <a:srgbClr val="FFC9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1894</Words>
  <Application>Microsoft Office PowerPoint</Application>
  <PresentationFormat>宽屏</PresentationFormat>
  <Paragraphs>279</Paragraphs>
  <Slides>35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微软雅黑</vt:lpstr>
      <vt:lpstr>Arial</vt:lpstr>
      <vt:lpstr>思源黑体 CN Normal</vt:lpstr>
      <vt:lpstr>Calibri</vt:lpstr>
      <vt:lpstr>等线</vt:lpstr>
      <vt:lpstr>Times New Roman</vt:lpstr>
      <vt:lpstr>Century Gothic</vt:lpstr>
      <vt:lpstr>思源黑体 CN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Jaker Hou</cp:lastModifiedBy>
  <cp:revision>276</cp:revision>
  <dcterms:created xsi:type="dcterms:W3CDTF">2020-02-23T09:42:00Z</dcterms:created>
  <dcterms:modified xsi:type="dcterms:W3CDTF">2023-12-26T07:03:16Z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A261B4636B0B437E983E95C34F42BAAF</vt:lpwstr>
  </property>
  <property fmtid="{D5CDD505-2E9C-101B-9397-08002B2CF9AE}" pid="3" name="KSOProductBuildVer">
    <vt:lpwstr>2052-11.1.0.10390</vt:lpwstr>
  </property>
  <property fmtid="{D5CDD505-2E9C-101B-9397-08002B2CF9AE}" pid="4" name="KSOTemplateUUID">
    <vt:lpwstr>v1.0_mb_w1fFbVHteU6icVawpyrBnw==</vt:lpwstr>
  </property>
</Properties>
</file>